
<file path=[Content_Types].xml><?xml version="1.0" encoding="utf-8"?>
<Types xmlns="http://schemas.openxmlformats.org/package/2006/content-types">
  <Default Extension="xml" ContentType="application/vnd.openxmlformats-package.core-properties+xml"/>
  <Default Extension="dat" ContentType="application/x-fontdata"/>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7f3405b4a4345e9" /><Relationship Type="http://schemas.openxmlformats.org/officeDocument/2006/relationships/extended-properties" Target="/docProps/app.xml" Id="Raaba5a8f53d84821" /><Relationship Type="http://schemas.openxmlformats.org/officeDocument/2006/relationships/officeDocument" Target="/ppt/presentation.xml" Id="R2bbc7fec701e4691" /></Relationships>
</file>

<file path=ppt/presentation.xml><?xml version="1.0" encoding="utf-8"?>
<p:presentation xmlns:p="http://schemas.openxmlformats.org/presentationml/2006/main" embedTrueTypeFonts="1" saveSubsetFonts="0">
  <p:sldMasterIdLst>
    <p:sldMasterId xmlns:r="http://schemas.openxmlformats.org/officeDocument/2006/relationships" id="2147483648" r:id="R30e132dbe51e445e"/>
  </p:sldMasterIdLst>
  <p:notesMasterIdLst>
    <p:notesMasterId xmlns:r="http://schemas.openxmlformats.org/officeDocument/2006/relationships" r:id="R731cde9f9eca498d"/>
  </p:notesMasterIdLst>
  <p:sldIdLst>
    <p:sldId xmlns:r="http://schemas.openxmlformats.org/officeDocument/2006/relationships" id="256" r:id="R25e1b9965fe04a49"/>
    <p:sldId xmlns:r="http://schemas.openxmlformats.org/officeDocument/2006/relationships" id="257" r:id="R9b518bfd13a34398"/>
    <p:sldId xmlns:r="http://schemas.openxmlformats.org/officeDocument/2006/relationships" id="258" r:id="R92bd27c3d07249d6"/>
    <p:sldId xmlns:r="http://schemas.openxmlformats.org/officeDocument/2006/relationships" id="259" r:id="R562fd535ca0542f4"/>
    <p:sldId xmlns:r="http://schemas.openxmlformats.org/officeDocument/2006/relationships" id="260" r:id="R774453306d6145ec"/>
    <p:sldId xmlns:r="http://schemas.openxmlformats.org/officeDocument/2006/relationships" id="261" r:id="R3466721af3374307"/>
    <p:sldId xmlns:r="http://schemas.openxmlformats.org/officeDocument/2006/relationships" id="262" r:id="R66b71da6db5f4a2d"/>
    <p:sldId xmlns:r="http://schemas.openxmlformats.org/officeDocument/2006/relationships" id="263" r:id="Rda1ed809c0334b15"/>
    <p:sldId xmlns:r="http://schemas.openxmlformats.org/officeDocument/2006/relationships" id="264" r:id="R9140e1e8d73448cf"/>
    <p:sldId xmlns:r="http://schemas.openxmlformats.org/officeDocument/2006/relationships" id="265" r:id="Rb19866a32a8341cd"/>
    <p:sldId xmlns:r="http://schemas.openxmlformats.org/officeDocument/2006/relationships" id="266" r:id="R980bcf7902254bed"/>
    <p:sldId xmlns:r="http://schemas.openxmlformats.org/officeDocument/2006/relationships" id="267" r:id="R5c6c413161ad4d53"/>
    <p:sldId xmlns:r="http://schemas.openxmlformats.org/officeDocument/2006/relationships" id="268" r:id="Rbdf4f24f9a194f63"/>
    <p:sldId xmlns:r="http://schemas.openxmlformats.org/officeDocument/2006/relationships" id="269" r:id="R9168d8f97cdb40c5"/>
    <p:sldId xmlns:r="http://schemas.openxmlformats.org/officeDocument/2006/relationships" id="270" r:id="Rbe90012fc4af4161"/>
    <p:sldId xmlns:r="http://schemas.openxmlformats.org/officeDocument/2006/relationships" id="271" r:id="R392ea4eeb6dd4b94"/>
    <p:sldId xmlns:r="http://schemas.openxmlformats.org/officeDocument/2006/relationships" id="272" r:id="Rcb237d2b40f64401"/>
  </p:sldIdLst>
  <p:sldSz cx="18288000" cy="10287000"/>
  <p:notesSz cx="6858000" cy="9144000"/>
  <p:embeddedFontLst>
    <p:embeddedFont>
      <p:font typeface="Sora"/>
      <p:regular xmlns:r="http://schemas.openxmlformats.org/officeDocument/2006/relationships" r:id="Re0b61dd858454ed7"/>
      <p:bold xmlns:r="http://schemas.openxmlformats.org/officeDocument/2006/relationships" r:id="R7731ac37d16d43c4"/>
    </p:embeddedFont>
    <p:embeddedFont>
      <p:font typeface="Public Sans"/>
      <p:regular xmlns:r="http://schemas.openxmlformats.org/officeDocument/2006/relationships" r:id="R673a8409bce04687"/>
      <p:bold xmlns:r="http://schemas.openxmlformats.org/officeDocument/2006/relationships" r:id="R04cc7077c6174e75"/>
    </p:embeddedFont>
  </p:embeddedFontLst>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562445a1dc34378" /><Relationship Type="http://schemas.openxmlformats.org/officeDocument/2006/relationships/slideMaster" Target="/ppt/slideMasters/slideMaster1.xml" Id="R30e132dbe51e445e" /><Relationship Type="http://schemas.openxmlformats.org/officeDocument/2006/relationships/notesMaster" Target="/ppt/notesMasters/notesMaster1.xml" Id="R731cde9f9eca498d" /><Relationship Type="http://schemas.openxmlformats.org/officeDocument/2006/relationships/presProps" Target="/ppt/presProps.xml" Id="R913b238f3f8e4136" /><Relationship Type="http://schemas.openxmlformats.org/officeDocument/2006/relationships/tableStyles" Target="/ppt/tableStyles.xml" Id="R7b00f080e1614a59" /><Relationship Type="http://schemas.openxmlformats.org/officeDocument/2006/relationships/font" Target="/ppt/fonts/font.dat" Id="Re0b61dd858454ed7" /><Relationship Type="http://schemas.openxmlformats.org/officeDocument/2006/relationships/font" Target="/ppt/fonts/font2.dat" Id="R7731ac37d16d43c4" /><Relationship Type="http://schemas.openxmlformats.org/officeDocument/2006/relationships/font" Target="/ppt/fonts/font3.dat" Id="R673a8409bce04687" /><Relationship Type="http://schemas.openxmlformats.org/officeDocument/2006/relationships/font" Target="/ppt/fonts/font4.dat" Id="R04cc7077c6174e75" /><Relationship Type="http://schemas.openxmlformats.org/officeDocument/2006/relationships/slide" Target="/ppt/slides/slide1.xml" Id="R25e1b9965fe04a49" /><Relationship Type="http://schemas.openxmlformats.org/officeDocument/2006/relationships/slide" Target="/ppt/slides/slide2.xml" Id="R9b518bfd13a34398" /><Relationship Type="http://schemas.openxmlformats.org/officeDocument/2006/relationships/slide" Target="/ppt/slides/slide3.xml" Id="R92bd27c3d07249d6" /><Relationship Type="http://schemas.openxmlformats.org/officeDocument/2006/relationships/slide" Target="/ppt/slides/slide4.xml" Id="R562fd535ca0542f4" /><Relationship Type="http://schemas.openxmlformats.org/officeDocument/2006/relationships/slide" Target="/ppt/slides/slide5.xml" Id="R774453306d6145ec" /><Relationship Type="http://schemas.openxmlformats.org/officeDocument/2006/relationships/slide" Target="/ppt/slides/slide6.xml" Id="R3466721af3374307" /><Relationship Type="http://schemas.openxmlformats.org/officeDocument/2006/relationships/slide" Target="/ppt/slides/slide7.xml" Id="R66b71da6db5f4a2d" /><Relationship Type="http://schemas.openxmlformats.org/officeDocument/2006/relationships/slide" Target="/ppt/slides/slide8.xml" Id="Rda1ed809c0334b15" /><Relationship Type="http://schemas.openxmlformats.org/officeDocument/2006/relationships/slide" Target="/ppt/slides/slide9.xml" Id="R9140e1e8d73448cf" /><Relationship Type="http://schemas.openxmlformats.org/officeDocument/2006/relationships/slide" Target="/ppt/slides/slide10.xml" Id="Rb19866a32a8341cd" /><Relationship Type="http://schemas.openxmlformats.org/officeDocument/2006/relationships/slide" Target="/ppt/slides/slide11.xml" Id="R980bcf7902254bed" /><Relationship Type="http://schemas.openxmlformats.org/officeDocument/2006/relationships/slide" Target="/ppt/slides/slide12.xml" Id="R5c6c413161ad4d53" /><Relationship Type="http://schemas.openxmlformats.org/officeDocument/2006/relationships/slide" Target="/ppt/slides/slide13.xml" Id="Rbdf4f24f9a194f63" /><Relationship Type="http://schemas.openxmlformats.org/officeDocument/2006/relationships/slide" Target="/ppt/slides/slide14.xml" Id="R9168d8f97cdb40c5" /><Relationship Type="http://schemas.openxmlformats.org/officeDocument/2006/relationships/slide" Target="/ppt/slides/slide15.xml" Id="Rbe90012fc4af4161" /><Relationship Type="http://schemas.openxmlformats.org/officeDocument/2006/relationships/slide" Target="/ppt/slides/slide16.xml" Id="R392ea4eeb6dd4b94" /><Relationship Type="http://schemas.openxmlformats.org/officeDocument/2006/relationships/slide" Target="/ppt/slides/slide17.xml" Id="Rcb237d2b40f6440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d6573fbcc4a4ad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Public Sans"/>
        <a:ea typeface=""/>
        <a:cs typeface=""/>
      </a:majorFont>
      <a:minorFont>
        <a:latin typeface="Public San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9af1a27e1c341d4" /><Relationship Type="http://schemas.openxmlformats.org/officeDocument/2006/relationships/notesMaster" Target="/ppt/notesMasters/notesMaster1.xml" Id="R818c64683bd04879" /></Relationships>
</file>

<file path=ppt/notesSlides/_rels/notesSlide2.xml.rels>&#65279;<?xml version="1.0" encoding="utf-8"?><Relationships xmlns="http://schemas.openxmlformats.org/package/2006/relationships"><Relationship Type="http://schemas.openxmlformats.org/officeDocument/2006/relationships/slide" Target="/ppt/slides/slide2.xml" Id="Ra163bda89e8a4f0d" /><Relationship Type="http://schemas.openxmlformats.org/officeDocument/2006/relationships/notesMaster" Target="/ppt/notesMasters/notesMaster1.xml" Id="R35114ff00f6d48a9" /></Relationships>
</file>

<file path=ppt/notesSlides/_rels/notesSlide3.xml.rels>&#65279;<?xml version="1.0" encoding="utf-8"?><Relationships xmlns="http://schemas.openxmlformats.org/package/2006/relationships"><Relationship Type="http://schemas.openxmlformats.org/officeDocument/2006/relationships/slide" Target="/ppt/slides/slide3.xml" Id="R041c99c9ba584167" /><Relationship Type="http://schemas.openxmlformats.org/officeDocument/2006/relationships/notesMaster" Target="/ppt/notesMasters/notesMaster1.xml" Id="Re05ae94859be4d15" /></Relationships>
</file>

<file path=ppt/notesSlides/_rels/notesSlide4.xml.rels>&#65279;<?xml version="1.0" encoding="utf-8"?><Relationships xmlns="http://schemas.openxmlformats.org/package/2006/relationships"><Relationship Type="http://schemas.openxmlformats.org/officeDocument/2006/relationships/slide" Target="/ppt/slides/slide4.xml" Id="Ref58059bbca340fe" /><Relationship Type="http://schemas.openxmlformats.org/officeDocument/2006/relationships/notesMaster" Target="/ppt/notesMasters/notesMaster1.xml" Id="R9fe22f86e3554fa9" /></Relationships>
</file>

<file path=ppt/notesSlides/_rels/notesSlide5.xml.rels>&#65279;<?xml version="1.0" encoding="utf-8"?><Relationships xmlns="http://schemas.openxmlformats.org/package/2006/relationships"><Relationship Type="http://schemas.openxmlformats.org/officeDocument/2006/relationships/slide" Target="/ppt/slides/slide5.xml" Id="R5448f63006504374" /><Relationship Type="http://schemas.openxmlformats.org/officeDocument/2006/relationships/notesMaster" Target="/ppt/notesMasters/notesMaster1.xml" Id="R4edafbb4419b4130" /></Relationships>
</file>

<file path=ppt/notesSlides/_rels/notesSlide6.xml.rels>&#65279;<?xml version="1.0" encoding="utf-8"?><Relationships xmlns="http://schemas.openxmlformats.org/package/2006/relationships"><Relationship Type="http://schemas.openxmlformats.org/officeDocument/2006/relationships/slide" Target="/ppt/slides/slide6.xml" Id="R62179c563b4848f3" /><Relationship Type="http://schemas.openxmlformats.org/officeDocument/2006/relationships/notesMaster" Target="/ppt/notesMasters/notesMaster1.xml" Id="Rf6d3b7517adf472c" /></Relationships>
</file>

<file path=ppt/notesSlides/_rels/notesSlide7.xml.rels>&#65279;<?xml version="1.0" encoding="utf-8"?><Relationships xmlns="http://schemas.openxmlformats.org/package/2006/relationships"><Relationship Type="http://schemas.openxmlformats.org/officeDocument/2006/relationships/slide" Target="/ppt/slides/slide7.xml" Id="R1b7d6e60a19a4568" /><Relationship Type="http://schemas.openxmlformats.org/officeDocument/2006/relationships/notesMaster" Target="/ppt/notesMasters/notesMaster1.xml" Id="Rb4513750ea374f80" /></Relationships>
</file>

<file path=ppt/notesSlides/_rels/notesSlide8.xml.rels>&#65279;<?xml version="1.0" encoding="utf-8"?><Relationships xmlns="http://schemas.openxmlformats.org/package/2006/relationships"><Relationship Type="http://schemas.openxmlformats.org/officeDocument/2006/relationships/slide" Target="/ppt/slides/slide8.xml" Id="R9286bbd37cb54458" /><Relationship Type="http://schemas.openxmlformats.org/officeDocument/2006/relationships/notesMaster" Target="/ppt/notesMasters/notesMaster1.xml" Id="R6ffe89459dec41cc" /></Relationships>
</file>

<file path=ppt/notesSlides/_rels/notesSlide9.xml.rels>&#65279;<?xml version="1.0" encoding="utf-8"?><Relationships xmlns="http://schemas.openxmlformats.org/package/2006/relationships"><Relationship Type="http://schemas.openxmlformats.org/officeDocument/2006/relationships/slide" Target="/ppt/slides/slide9.xml" Id="R7cd849b92d97486e" /><Relationship Type="http://schemas.openxmlformats.org/officeDocument/2006/relationships/notesMaster" Target="/ppt/notesMasters/notesMaster1.xml" Id="R2e5c92567e7041e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80a69a3a3d9445a" /><Relationship Type="http://schemas.openxmlformats.org/officeDocument/2006/relationships/notesMaster" Target="/ppt/notesMasters/notesMaster1.xml" Id="R73104f0809234b8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935d1615c6d4a65" /><Relationship Type="http://schemas.openxmlformats.org/officeDocument/2006/relationships/notesMaster" Target="/ppt/notesMasters/notesMaster1.xml" Id="R652f31cdde0f416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e6287aca57a43af" /><Relationship Type="http://schemas.openxmlformats.org/officeDocument/2006/relationships/notesMaster" Target="/ppt/notesMasters/notesMaster1.xml" Id="Rb5261c6d06d64ea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65b1f7dc3e64f3a" /><Relationship Type="http://schemas.openxmlformats.org/officeDocument/2006/relationships/notesMaster" Target="/ppt/notesMasters/notesMaster1.xml" Id="R36a237438c7f4fa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ee2f78b66394c68" /><Relationship Type="http://schemas.openxmlformats.org/officeDocument/2006/relationships/notesMaster" Target="/ppt/notesMasters/notesMaster1.xml" Id="R9f557a754de843b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497a0dc483747fb" /><Relationship Type="http://schemas.openxmlformats.org/officeDocument/2006/relationships/notesMaster" Target="/ppt/notesMasters/notesMaster1.xml" Id="R4fd0637d7d474a3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f861c2499494c63" /><Relationship Type="http://schemas.openxmlformats.org/officeDocument/2006/relationships/notesMaster" Target="/ppt/notesMasters/notesMaster1.xml" Id="R213becb3454b4fb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28626d02287478e" /><Relationship Type="http://schemas.openxmlformats.org/officeDocument/2006/relationships/notesMaster" Target="/ppt/notesMasters/notesMaster1.xml" Id="Ra76821c66a954ae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UltraBeam module focuses on product knowledge and first-account preparation. Keep the current Instructions for Use (IFU) available for all device-use questions. The treating clinician determines the treatment plan.</a:t>
            </a:r>
          </a:p>
          <a:p xmlns:a="http://schemas.openxmlformats.org/drawingml/2006/main">
            <a:r>
              <a:t/>
            </a:r>
          </a:p>
          <a:p xmlns:a="http://schemas.openxmlformats.org/drawingml/2006/main">
            <a:r>
              <a:t>Sources checked 12 October 2026:</a:t>
            </a:r>
          </a:p>
          <a:p xmlns:a="http://schemas.openxmlformats.org/drawingml/2006/main">
            <a:r>
              <a:t>https://ultrapainpro.com/wp-content/uploads/2026/07/UltraBEAM-2026-product-spec-sheet.pdf</a:t>
            </a:r>
          </a:p>
          <a:p xmlns:a="http://schemas.openxmlformats.org/drawingml/2006/main">
            <a:r>
              <a:t>https://training.dmg.health/assets/04_Product_Training_and_Platform_Walkthrough.pptx</a:t>
            </a:r>
          </a:p>
          <a:p xmlns:a="http://schemas.openxmlformats.org/drawingml/2006/main">
            <a:r>
              <a:t>Product photograph supplied by Justin on October 14, 2026: shoulder wrap on demonstration mannequin, preserved original photo 10.jpg. Photo is illustrative; confirm supplied model/controller.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these outcomes to judge readiness. This module does not confer a clinical credential or establish an independent right to train patients. Ask each participant to name a current account they could use for the practical exercise. Confirm the completion requirements with your DMG onboarding owner.</a:t>
            </a:r>
          </a:p>
          <a:p xmlns:a="http://schemas.openxmlformats.org/drawingml/2006/main">
            <a:r>
              <a:t/>
            </a:r>
          </a:p>
          <a:p xmlns:a="http://schemas.openxmlformats.org/drawingml/2006/main">
            <a:r>
              <a:t>Sources checked 12 October 2026:</a:t>
            </a:r>
          </a:p>
          <a:p xmlns:a="http://schemas.openxmlformats.org/drawingml/2006/main">
            <a:r>
              <a:t>https://training.dmg.health/assets/03_ULTRABEAM_Assessment.docx</a:t>
            </a:r>
          </a:p>
          <a:p xmlns:a="http://schemas.openxmlformats.org/drawingml/2006/main">
            <a:r>
              <a:t>https://ultrapainpro.com/wp-content/uploads/2026/07/UltraBEAM-2026-product-spec-sheet.pdf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Identify the device before discussing its use. Use the terms in the current manufacturer sheet. The product page describes removable magnetic battery/controller components. Use the current model-specific IFU for controller operation and the current kit documentation to confirm components. The photograph identifies the form factor, not a fitting demonstration.</a:t>
            </a:r>
          </a:p>
          <a:p xmlns:a="http://schemas.openxmlformats.org/drawingml/2006/main">
            <a:r>
              <a:t/>
            </a:r>
          </a:p>
          <a:p xmlns:a="http://schemas.openxmlformats.org/drawingml/2006/main">
            <a:r>
              <a:t>Sources checked 12 October 2026:</a:t>
            </a:r>
          </a:p>
          <a:p xmlns:a="http://schemas.openxmlformats.org/drawingml/2006/main">
            <a:r>
              <a:t>https://ultrapainpro.com/wp-content/uploads/2026/07/UltraBEAM-2026-product-spec-sheet.pdf</a:t>
            </a:r>
          </a:p>
          <a:p xmlns:a="http://schemas.openxmlformats.org/drawingml/2006/main">
            <a:r>
              <a:t>https://training.dmg.health/assets/04_Product_Training_and_Platform_Walkthrough.pptx</a:t>
            </a:r>
          </a:p>
          <a:p xmlns:a="http://schemas.openxmlformats.org/drawingml/2006/main">
            <a:r>
              <a:t>Product photograph supplied by Justin on October 14, 2026: back wrap on demonstration mannequin, preserved original photo 04.jpg. Photo is illustrative; confirm supplied model/controller.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2026 clinical information sheet is the main source for this slide. Paraphrase conservatively and retain qualifiers such as minor and temporary. Do not expand this into claims that the device heals wounds, treats infection, changes disease structure, reduces medication, or produces a proven postoperative outcome. A clinician determines whether the device is appropriate for an individual patient.</a:t>
            </a:r>
          </a:p>
          <a:p xmlns:a="http://schemas.openxmlformats.org/drawingml/2006/main">
            <a:r>
              <a:t/>
            </a:r>
          </a:p>
          <a:p xmlns:a="http://schemas.openxmlformats.org/drawingml/2006/main">
            <a:r>
              <a:t>Sources checked 12 October 2026:</a:t>
            </a:r>
          </a:p>
          <a:p xmlns:a="http://schemas.openxmlformats.org/drawingml/2006/main">
            <a:r>
              <a:t>https://ultrapainpro.com/wp-content/uploads/2026/07/UltraBEAM-2026-product-spec-sheet.pdf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2026 sheet reports 450, 650, and 950 nm. Technical measurements differ by wrap. Avoid unsupported wavelength-specific healing, antibacterial, or depth claims. The sheet also reports wrap temperatures measured after 10 and 30 minutes. Those are characterization data, not tissue-temperature outcomes and not permission for continuous 30-minute treatment. The treatment schedule comes from page 1.</a:t>
            </a:r>
          </a:p>
          <a:p xmlns:a="http://schemas.openxmlformats.org/drawingml/2006/main">
            <a:r>
              <a:t/>
            </a:r>
          </a:p>
          <a:p xmlns:a="http://schemas.openxmlformats.org/drawingml/2006/main">
            <a:r>
              <a:t>Sources checked 12 October 2026:</a:t>
            </a:r>
          </a:p>
          <a:p xmlns:a="http://schemas.openxmlformats.org/drawingml/2006/main">
            <a:r>
              <a:t>https://ultrapainpro.com/wp-content/uploads/2026/07/UltraBEAM-2026-product-spec-sheet.pdf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Follow the supplied UltraBEAM user manual and quick-start guide: sessions last ten minutes, allow at least two hours between sessions. Quick-start limit is three sessions in 24 hours. The operating-page per-treatment-area limit versus total daily quick-start wording requires manufacturer clarification; ask DMG before planning multiple areas. Follow any more restrictive clinician instructions. Source: https://training.dmg.health/assets/UltraBEAM_User_Manual_Quick_Start_Web_Reading_Copy.pdf, operating page 3 and quick-start page 7. Updated October 14,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six contraindications come from page 1 of the current manufacturer sheet. This slide is a summary, not a complete safety manual. Do not infer suitability from wrap shape. If someone reports a photosensitizing medication, do not improvise a shorter dose or tell them to change medication. Refer the concern to the treating clinician and DMG. Obtain the current IFU for the complete safety and placement instructions before hands-on training.</a:t>
            </a:r>
          </a:p>
          <a:p xmlns:a="http://schemas.openxmlformats.org/drawingml/2006/main">
            <a:r>
              <a:t/>
            </a:r>
          </a:p>
          <a:p xmlns:a="http://schemas.openxmlformats.org/drawingml/2006/main">
            <a:r>
              <a:t>Sources checked 12 October 2026:</a:t>
            </a:r>
          </a:p>
          <a:p xmlns:a="http://schemas.openxmlformats.org/drawingml/2006/main">
            <a:r>
              <a:t>https://ultrapainpro.com/wp-content/uploads/2026/07/UltraBEAM-2026-product-spec-sheet.pdf</a:t>
            </a:r>
          </a:p>
          <a:p xmlns:a="http://schemas.openxmlformats.org/drawingml/2006/main">
            <a:r>
              <a:t>https://training.dmg.health/assets/03_ULTRABEAM_Assessment.docx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current manufacturer IFU for fitting, charging, cleaning, troubleshooting, and stop-use instructions. If a Veteran reports worsening symptoms, the distributor should not adjust treatment independently. For possible device issues, follow DMG’s complaint/adverse-event process. Do not put patient-identifying health information in ordinary email or in this assessment.</a:t>
            </a:r>
          </a:p>
          <a:p xmlns:a="http://schemas.openxmlformats.org/drawingml/2006/main">
            <a:r>
              <a:t/>
            </a:r>
          </a:p>
          <a:p xmlns:a="http://schemas.openxmlformats.org/drawingml/2006/main">
            <a:r>
              <a:t>Sources checked 12 October 2026:</a:t>
            </a:r>
          </a:p>
          <a:p xmlns:a="http://schemas.openxmlformats.org/drawingml/2006/main">
            <a:r>
              <a:t>https://training.dmg.health/assets/03_ULTRABEAM_Assessment.docx</a:t>
            </a:r>
          </a:p>
          <a:p xmlns:a="http://schemas.openxmlformats.org/drawingml/2006/main">
            <a:r>
              <a:t>https://ultrapainpro.com/wp-content/uploads/2026/07/UltraBEAM-2026-product-spec-sheet.pdf</a:t>
            </a:r>
          </a:p>
          <a:p xmlns:a="http://schemas.openxmlformats.org/drawingml/2006/main">
            <a:r>
              <a:t>https://training.dmg.health/assets/Ultrabeam_WebEdition_Combined.pdf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the current manufacturer product page, disclaimer below the cited research. It states that UltraBeam has not been independently or clinically tested and that the cited studies did not use UltraBeam. Do not use any study percentage as an expected UltraBeam result. General PBM or LLLT research can provide background, but it cannot establish this product’s efficacy. No PainShield study, OnLux result, class-wide response rate, healing claim, medication-reduction claim, or comparative outcome belongs in the product claim set without separate approved evidence. This statement reflects the public manufacturer material checked on 12 October 2026.</a:t>
            </a:r>
          </a:p>
          <a:p xmlns:a="http://schemas.openxmlformats.org/drawingml/2006/main">
            <a:r>
              <a:t/>
            </a:r>
          </a:p>
          <a:p xmlns:a="http://schemas.openxmlformats.org/drawingml/2006/main">
            <a:r>
              <a:t>Sources checked 12 October 2026:</a:t>
            </a:r>
          </a:p>
          <a:p xmlns:a="http://schemas.openxmlformats.org/drawingml/2006/main">
            <a:r>
              <a:t>https://ultrapainpro.com/ultrabe%CE%BBm/</a:t>
            </a:r>
          </a:p>
          <a:p xmlns:a="http://schemas.openxmlformats.org/drawingml/2006/main">
            <a:r>
              <a:t>https://training.dmg.health/assets/03_ULTRABEAM_Assessment.docx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Attribute product classification and exemption statements to the current manufacturer sheet. FDA’s Important Reminders page explains that establishment registration and device listing do not denote FDA approval, clearance, or authorization. Do not call the device FDA approved or use FDA branding. Regulatory status does not establish a VA buying decision, a clinical outcome, or the availability of a specific SKU on a particular contract. Confirm product-specific documentation with DMG.</a:t>
            </a:r>
          </a:p>
          <a:p xmlns:a="http://schemas.openxmlformats.org/drawingml/2006/main">
            <a:r>
              <a:t/>
            </a:r>
          </a:p>
          <a:p xmlns:a="http://schemas.openxmlformats.org/drawingml/2006/main">
            <a:r>
              <a:t>Sources checked 12 October 2026:</a:t>
            </a:r>
          </a:p>
          <a:p xmlns:a="http://schemas.openxmlformats.org/drawingml/2006/main">
            <a:r>
              <a:t>https://ultrapainpro.com/wp-content/uploads/2026/07/UltraBEAM-2026-product-spec-sheet.pdf</a:t>
            </a:r>
          </a:p>
          <a:p xmlns:a="http://schemas.openxmlformats.org/drawingml/2006/main">
            <a:r>
              <a:t>https://www.fda.gov/medical-devices/device-registration-and-listing/important-reminders-about-registration-and-listing</a:t>
            </a:r>
          </a:p>
          <a:p xmlns:a="http://schemas.openxmlformats.org/drawingml/2006/main">
            <a:r>
              <a:t>https://training.dmg.health/assets/03_ULTRABEAM_Assessment.docx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identifiers appear in the supplied DMG UltraBeam product brochure on page 2 and slide 31 of the supplied deck. They are DMG ordering SKUs, not the manufacturer model numbers. The manufacturer’s 2026 sheet corroborates the five wrap types. Confirm current availability, kit contents, prices, contract eligibility, and substitutions before a quote or consult packet.</a:t>
            </a:r>
          </a:p>
          <a:p xmlns:a="http://schemas.openxmlformats.org/drawingml/2006/main">
            <a:r>
              <a:t/>
            </a:r>
          </a:p>
          <a:p xmlns:a="http://schemas.openxmlformats.org/drawingml/2006/main">
            <a:r>
              <a:t>Sources checked 12 October 2026:</a:t>
            </a:r>
          </a:p>
          <a:p xmlns:a="http://schemas.openxmlformats.org/drawingml/2006/main">
            <a:r>
              <a:t>https://training.dmg.health/assets/Ultrabeam_WebEdition_Combined.pdf</a:t>
            </a:r>
          </a:p>
          <a:p xmlns:a="http://schemas.openxmlformats.org/drawingml/2006/main">
            <a:r>
              <a:t>https://training.dmg.health/assets/04_Product_Training_and_Platform_Walkthrough.pptx</a:t>
            </a:r>
          </a:p>
          <a:p xmlns:a="http://schemas.openxmlformats.org/drawingml/2006/main">
            <a:r>
              <a:t>https://ultrapainpro.com/wp-content/uploads/2026/07/UltraBEAM-2026-product-spec-sheet.pdf</a:t>
            </a:r>
          </a:p>
          <a:p xmlns:a="http://schemas.openxmlformats.org/drawingml/2006/main">
            <a:r>
              <a:t>https://training.dmg.health/assets/03_ULTRABEAM_Assessment.docx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language, not a required verbatim script. Adjust the discussion to the clinician’s question while preserving the stated indications and the evidence limitation. Ask what the team needs for an evaluation rather than promising a particular clinical result. If a competing device comes up, request the specific comparison question and obtain a documented, approved response from DMG. Similarity of modality does not establish equivalence or superiority.</a:t>
            </a:r>
          </a:p>
          <a:p xmlns:a="http://schemas.openxmlformats.org/drawingml/2006/main">
            <a:r>
              <a:t/>
            </a:r>
          </a:p>
          <a:p xmlns:a="http://schemas.openxmlformats.org/drawingml/2006/main">
            <a:r>
              <a:t>Sources checked 12 October 2026:</a:t>
            </a:r>
          </a:p>
          <a:p xmlns:a="http://schemas.openxmlformats.org/drawingml/2006/main">
            <a:r>
              <a:t>https://ultrapainpro.com/wp-content/uploads/2026/07/UltraBEAM-2026-product-spec-sheet.pdf</a:t>
            </a:r>
          </a:p>
          <a:p xmlns:a="http://schemas.openxmlformats.org/drawingml/2006/main">
            <a:r>
              <a:t>https://ultrapainpro.com/ultrabe%CE%BBm/</a:t>
            </a:r>
          </a:p>
          <a:p xmlns:a="http://schemas.openxmlformats.org/drawingml/2006/main">
            <a:r>
              <a:t>https://training.dmg.health/assets/03_ULTRABEAM_Assessment.docx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workflow taught in the supplied DMG assessment, not a claim that every VA facility uses an identical process. Experienced distributors should map it to their account. Clinical interest alone is insufficient to ship. FSS or SDVOSB positioning may be relevant vendor information but does not guarantee authorization or establish that a particular product is listed. Ask DMG for the current applicable product and contracting documents. Use approved channels for any patient information.</a:t>
            </a:r>
          </a:p>
          <a:p xmlns:a="http://schemas.openxmlformats.org/drawingml/2006/main">
            <a:r>
              <a:t/>
            </a:r>
          </a:p>
          <a:p xmlns:a="http://schemas.openxmlformats.org/drawingml/2006/main">
            <a:r>
              <a:t>Sources checked 12 October 2026:</a:t>
            </a:r>
          </a:p>
          <a:p xmlns:a="http://schemas.openxmlformats.org/drawingml/2006/main">
            <a:r>
              <a:t>https://training.dmg.health/assets/03_ULTRABEAM_Assessment.docx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training.dmg.health for training resources and portal.dmg.health for authorized operational work. The assessment directs distributors to review the correct product, ordering facility, purchase order, shipment or tracking status, relevant contact details, and matching support materials. Use the access and workflow assigned to you by DMG.</a:t>
            </a:r>
          </a:p>
          <a:p xmlns:a="http://schemas.openxmlformats.org/drawingml/2006/main">
            <a:r>
              <a:t/>
            </a:r>
          </a:p>
          <a:p xmlns:a="http://schemas.openxmlformats.org/drawingml/2006/main">
            <a:r>
              <a:t>Sources checked 12 October 2026:</a:t>
            </a:r>
          </a:p>
          <a:p xmlns:a="http://schemas.openxmlformats.org/drawingml/2006/main">
            <a:r>
              <a:t>https://training.dmg.health/assets/04_Product_Training_and_Platform_Walkthrough.pptx</a:t>
            </a:r>
          </a:p>
          <a:p xmlns:a="http://schemas.openxmlformats.org/drawingml/2006/main">
            <a:r>
              <a:t>https://training.dmg.health/assets/03_ULTRABEAM_Assessment.docx</a:t>
            </a:r>
          </a:p>
          <a:p xmlns:a="http://schemas.openxmlformats.org/drawingml/2006/main">
            <a:r>
              <a:t>https://training.dmg.health</a:t>
            </a:r>
          </a:p>
          <a:p xmlns:a="http://schemas.openxmlformats.org/drawingml/2006/main">
            <a:r>
              <a:t>https://portal.dmg.health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Facilitator answers: (1) Flag the listed contraindication and refer to the treating clinician and DMG before device-use education. Do not change medication or improvise dose. (2) Explain that the manufacturer’s cited studies used other devices and that this does not establish an UltraBeam response rate. Obtain an approved, device-specific evidence response if one exists. (3) Verify the ordered device and appropriate support materials, refer treatment changes to the care team, and document the concern through the approved process. These cases align with the supplied assessment and are not real patient cases.</a:t>
            </a:r>
          </a:p>
          <a:p xmlns:a="http://schemas.openxmlformats.org/drawingml/2006/main">
            <a:r>
              <a:t/>
            </a:r>
          </a:p>
          <a:p xmlns:a="http://schemas.openxmlformats.org/drawingml/2006/main">
            <a:r>
              <a:t>Sources checked 12 October 2026:</a:t>
            </a:r>
          </a:p>
          <a:p xmlns:a="http://schemas.openxmlformats.org/drawingml/2006/main">
            <a:r>
              <a:t>https://ultrapainpro.com/wp-content/uploads/2026/07/UltraBEAM-2026-product-spec-sheet.pdf</a:t>
            </a:r>
          </a:p>
          <a:p xmlns:a="http://schemas.openxmlformats.org/drawingml/2006/main">
            <a:r>
              <a:t>https://ultrapainpro.com/ultrabe%CE%BBm/</a:t>
            </a:r>
          </a:p>
          <a:p xmlns:a="http://schemas.openxmlformats.org/drawingml/2006/main">
            <a:r>
              <a:t>https://training.dmg.health/assets/03_ULTRABEAM_Assessment.docx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Confirm your onboarding owner, completion submission route, and readiness requirements with DMG. Ask about any missing instructions before marking the checklist complete. General distributor support: distributorsupport@dmg.health.</a:t>
            </a:r>
          </a:p>
          <a:p xmlns:a="http://schemas.openxmlformats.org/drawingml/2006/main">
            <a:r>
              <a:t/>
            </a:r>
          </a:p>
          <a:p xmlns:a="http://schemas.openxmlformats.org/drawingml/2006/main">
            <a:r>
              <a:t>Sources checked 12 October 2026:</a:t>
            </a:r>
          </a:p>
          <a:p xmlns:a="http://schemas.openxmlformats.org/drawingml/2006/main">
            <a:r>
              <a:t>https://training.dmg.health/assets/03_ULTRABEAM_Assessment.docx</a:t>
            </a:r>
          </a:p>
          <a:p xmlns:a="http://schemas.openxmlformats.org/drawingml/2006/main">
            <a:r>
              <a:t>https://training.dmg.health/assets/04_Product_Training_and_Platform_Walkthrough.pptx</a:t>
            </a:r>
          </a:p>
          <a:p xmlns:a="http://schemas.openxmlformats.org/drawingml/2006/main">
            <a:r>
              <a:t>https://training.dmg.health/assets/Ultrabeam_WebEdition_Combined.pdf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manufacturer’s current clinical and specification sheet for product facts. DMG’s product list supplies the ordering SKU mapping. The assessment provides the practical exercises. Ask DMG for the current model-specific IFU and any additional approved evidence needed for a provider question.</a:t>
            </a:r>
          </a:p>
          <a:p xmlns:a="http://schemas.openxmlformats.org/drawingml/2006/main">
            <a:r>
              <a:t/>
            </a:r>
          </a:p>
          <a:p xmlns:a="http://schemas.openxmlformats.org/drawingml/2006/main">
            <a:r>
              <a:t>Sources checked 12 October 2026:</a:t>
            </a:r>
          </a:p>
          <a:p xmlns:a="http://schemas.openxmlformats.org/drawingml/2006/main">
            <a:r>
              <a:t>https://ultrapainpro.com/wp-content/uploads/2026/07/UltraBEAM-2026-product-spec-sheet.pdf</a:t>
            </a:r>
          </a:p>
          <a:p xmlns:a="http://schemas.openxmlformats.org/drawingml/2006/main">
            <a:r>
              <a:t>https://ultrapainpro.com/ultrabe%CE%BBm/</a:t>
            </a:r>
          </a:p>
          <a:p xmlns:a="http://schemas.openxmlformats.org/drawingml/2006/main">
            <a:r>
              <a:t>https://training.dmg.health/assets/Ultrabeam_WebEdition_Combined.pdf</a:t>
            </a:r>
          </a:p>
          <a:p xmlns:a="http://schemas.openxmlformats.org/drawingml/2006/main">
            <a:r>
              <a:t>https://training.dmg.health/assets/03_ULTRABEAM_Assessment.docx</a:t>
            </a:r>
          </a:p>
          <a:p xmlns:a="http://schemas.openxmlformats.org/drawingml/2006/main">
            <a:r>
              <a:t>https://www.fda.gov/medical-devices/device-registration-and-listing/important-reminders-about-registration-and-listing</a:t>
            </a:r>
          </a:p>
          <a:p xmlns:a="http://schemas.openxmlformats.org/drawingml/2006/main">
            <a:r>
              <a:t>https://ultrapainpro.com/resources/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0ccd8eb098542e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b1532285967497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5e6015e4ffa449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a85e13ff4974b7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3c069473e2f411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c662577760b404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BD3D41B-A899-466E-8908-F1FA3502F5E5}"/>
              </a:ext>
            </a:extLst>
          </p:cNvPr>
          <p:cNvSpPr>
            <a:spLocks xmlns:a="http://schemas.openxmlformats.org/drawingml/2006/main" noGrp="1"/>
          </p:cNvSpPr>
          <p:nvPr>
            <p:ph type="title" idx="0"/>
          </p:nvPr>
        </p:nvSpPr>
        <p:spPr>
          <a:xfrm xmlns:a="http://schemas.openxmlformats.org/drawingml/2006/main">
            <a:off x="1828800" y="3886200"/>
            <a:ext cx="14630400" cy="14859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7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83DBBC1-E8D5-4F7D-B9C5-EF1A9382BAC5}"/>
              </a:ext>
            </a:extLst>
          </p:cNvPr>
          <p:cNvSpPr>
            <a:spLocks xmlns:a="http://schemas.openxmlformats.org/drawingml/2006/main" noGrp="1"/>
          </p:cNvSpPr>
          <p:nvPr>
            <p:ph type="subTitle" idx="1"/>
          </p:nvPr>
        </p:nvSpPr>
        <p:spPr>
          <a:xfrm xmlns:a="http://schemas.openxmlformats.org/drawingml/2006/main">
            <a:off x="2743200" y="5657850"/>
            <a:ext cx="12801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315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216FB6E-26F7-441F-89B5-C66DC2D9A06A}"/>
              </a:ext>
            </a:extLst>
          </p:cNvPr>
          <p:cNvSpPr>
            <a:spLocks xmlns:a="http://schemas.openxmlformats.org/drawingml/2006/main" noGrp="1"/>
          </p:cNvSpPr>
          <p:nvPr>
            <p:ph type="title" idx="0"/>
          </p:nvPr>
        </p:nvSpPr>
        <p:spPr>
          <a:xfrm xmlns:a="http://schemas.openxmlformats.org/drawingml/2006/main">
            <a:off x="1828800" y="4286250"/>
            <a:ext cx="14630400" cy="17145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6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F20BCB5-BBB8-4229-8775-8639A868C07B}"/>
              </a:ext>
            </a:extLst>
          </p:cNvPr>
          <p:cNvSpPr>
            <a:spLocks xmlns:a="http://schemas.openxmlformats.org/drawingml/2006/main" noGrp="1"/>
          </p:cNvSpPr>
          <p:nvPr>
            <p:ph type="title" idx="0"/>
          </p:nvPr>
        </p:nvSpPr>
        <p:spPr>
          <a:xfrm xmlns:a="http://schemas.openxmlformats.org/drawingml/2006/main">
            <a:off x="1028700" y="800100"/>
            <a:ext cx="16230600" cy="12573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95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15B88F2-B48C-4499-9E03-AA62FC2F5A1C}"/>
              </a:ext>
            </a:extLst>
          </p:cNvPr>
          <p:cNvSpPr>
            <a:spLocks xmlns:a="http://schemas.openxmlformats.org/drawingml/2006/main" noGrp="1"/>
          </p:cNvSpPr>
          <p:nvPr>
            <p:ph type="body" idx="1"/>
          </p:nvPr>
        </p:nvSpPr>
        <p:spPr>
          <a:xfrm xmlns:a="http://schemas.openxmlformats.org/drawingml/2006/main">
            <a:off x="1028700" y="2857500"/>
            <a:ext cx="162306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75" b="0">
                <a:solidFill>
                  <a:schemeClr val="tx1"/>
                </a:solidFill>
                <a:latin typeface="+mn-lt"/>
                <a:ea typeface="+mn-lt"/>
                <a:cs typeface="+mn-lt"/>
              </a:defRPr>
            </a:defPPr>
            <a:lvl1pPr marL="342900" indent="-342900">
              <a:lnSpc>
                <a:spcPct val="110000"/>
              </a:lnSpc>
              <a:spcBef>
                <a:spcPts val="0"/>
              </a:spcBef>
              <a:spcAft>
                <a:spcPts val="1800"/>
              </a:spcAft>
              <a:buChar char="•"/>
              <a:defRPr/>
            </a:lvl1pPr>
            <a:lvl2pPr marL="800100" indent="-342900">
              <a:lnSpc>
                <a:spcPct val="110000"/>
              </a:lnSpc>
              <a:spcBef>
                <a:spcPts val="0"/>
              </a:spcBef>
              <a:spcAft>
                <a:spcPts val="1800"/>
              </a:spcAft>
              <a:buChar char="•"/>
              <a:defRPr/>
            </a:lvl2pPr>
            <a:lvl3pPr marL="1257300" indent="-342900">
              <a:lnSpc>
                <a:spcPct val="110000"/>
              </a:lnSpc>
              <a:spcBef>
                <a:spcPts val="0"/>
              </a:spcBef>
              <a:spcAft>
                <a:spcPts val="1800"/>
              </a:spcAft>
              <a:buChar char="•"/>
              <a:defRPr/>
            </a:lvl3pPr>
            <a:lvl4pPr marL="1714500" indent="-342900">
              <a:lnSpc>
                <a:spcPct val="110000"/>
              </a:lnSpc>
              <a:spcBef>
                <a:spcPts val="0"/>
              </a:spcBef>
              <a:spcAft>
                <a:spcPts val="1800"/>
              </a:spcAft>
              <a:buChar char="•"/>
              <a:defRPr/>
            </a:lvl4pPr>
            <a:lvl5pPr marL="2171700" indent="-342900">
              <a:lnSpc>
                <a:spcPct val="110000"/>
              </a:lnSpc>
              <a:spcBef>
                <a:spcPts val="0"/>
              </a:spcBef>
              <a:spcAft>
                <a:spcPts val="1800"/>
              </a:spcAft>
              <a:buChar char="•"/>
              <a:defRPr/>
            </a:lvl5pPr>
            <a:lvl6pPr marL="2628900" indent="-342900">
              <a:lnSpc>
                <a:spcPct val="110000"/>
              </a:lnSpc>
              <a:spcBef>
                <a:spcPts val="0"/>
              </a:spcBef>
              <a:spcAft>
                <a:spcPts val="1800"/>
              </a:spcAft>
              <a:buChar char="•"/>
              <a:defRPr/>
            </a:lvl6pPr>
            <a:lvl7pPr marL="3086100" indent="-342900">
              <a:lnSpc>
                <a:spcPct val="110000"/>
              </a:lnSpc>
              <a:spcBef>
                <a:spcPts val="0"/>
              </a:spcBef>
              <a:spcAft>
                <a:spcPts val="1800"/>
              </a:spcAft>
              <a:buChar char="•"/>
              <a:defRPr/>
            </a:lvl7pPr>
            <a:lvl8pPr marL="3543300" indent="-342900">
              <a:lnSpc>
                <a:spcPct val="110000"/>
              </a:lnSpc>
              <a:spcBef>
                <a:spcPts val="0"/>
              </a:spcBef>
              <a:spcAft>
                <a:spcPts val="1800"/>
              </a:spcAft>
              <a:buChar char="•"/>
              <a:defRPr/>
            </a:lvl8pPr>
            <a:lvl9pPr marL="4000500" indent="-342900">
              <a:lnSpc>
                <a:spcPct val="110000"/>
              </a:lnSpc>
              <a:spcBef>
                <a:spcPts val="0"/>
              </a:spcBef>
              <a:spcAft>
                <a:spcPts val="1800"/>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B579EEF-83B6-4D7C-9074-9111409BA4C7}"/>
              </a:ext>
            </a:extLst>
          </p:cNvPr>
          <p:cNvSpPr>
            <a:spLocks xmlns:a="http://schemas.openxmlformats.org/drawingml/2006/main" noGrp="1"/>
          </p:cNvSpPr>
          <p:nvPr>
            <p:ph type="title" idx="0"/>
          </p:nvPr>
        </p:nvSpPr>
        <p:spPr>
          <a:xfrm xmlns:a="http://schemas.openxmlformats.org/drawingml/2006/main">
            <a:off x="1028700" y="800100"/>
            <a:ext cx="16230600" cy="12573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95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334C07D-6E92-4B4F-A887-559308A6978D}"/>
              </a:ext>
            </a:extLst>
          </p:cNvPr>
          <p:cNvSpPr>
            <a:spLocks xmlns:a="http://schemas.openxmlformats.org/drawingml/2006/main" noGrp="1"/>
          </p:cNvSpPr>
          <p:nvPr>
            <p:ph type="body" idx="1"/>
          </p:nvPr>
        </p:nvSpPr>
        <p:spPr>
          <a:xfrm xmlns:a="http://schemas.openxmlformats.org/drawingml/2006/main">
            <a:off x="1028700" y="2857500"/>
            <a:ext cx="75438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150" b="0">
                <a:solidFill>
                  <a:schemeClr val="tx1"/>
                </a:solidFill>
                <a:latin typeface="+mn-lt"/>
                <a:ea typeface="+mn-lt"/>
                <a:cs typeface="+mn-lt"/>
              </a:defRPr>
            </a:defPPr>
            <a:lvl1pPr marL="342900" indent="-342900">
              <a:lnSpc>
                <a:spcPct val="110000"/>
              </a:lnSpc>
              <a:spcBef>
                <a:spcPts val="0"/>
              </a:spcBef>
              <a:spcAft>
                <a:spcPts val="1800"/>
              </a:spcAft>
              <a:buChar char="•"/>
              <a:defRPr/>
            </a:lvl1pPr>
            <a:lvl2pPr marL="800100" indent="-342900">
              <a:lnSpc>
                <a:spcPct val="110000"/>
              </a:lnSpc>
              <a:spcBef>
                <a:spcPts val="0"/>
              </a:spcBef>
              <a:spcAft>
                <a:spcPts val="1800"/>
              </a:spcAft>
              <a:buChar char="•"/>
              <a:defRPr/>
            </a:lvl2pPr>
            <a:lvl3pPr marL="1257300" indent="-342900">
              <a:lnSpc>
                <a:spcPct val="110000"/>
              </a:lnSpc>
              <a:spcBef>
                <a:spcPts val="0"/>
              </a:spcBef>
              <a:spcAft>
                <a:spcPts val="1800"/>
              </a:spcAft>
              <a:buChar char="•"/>
              <a:defRPr/>
            </a:lvl3pPr>
            <a:lvl4pPr marL="1714500" indent="-342900">
              <a:lnSpc>
                <a:spcPct val="110000"/>
              </a:lnSpc>
              <a:spcBef>
                <a:spcPts val="0"/>
              </a:spcBef>
              <a:spcAft>
                <a:spcPts val="1800"/>
              </a:spcAft>
              <a:buChar char="•"/>
              <a:defRPr/>
            </a:lvl4pPr>
            <a:lvl5pPr marL="2171700" indent="-342900">
              <a:lnSpc>
                <a:spcPct val="110000"/>
              </a:lnSpc>
              <a:spcBef>
                <a:spcPts val="0"/>
              </a:spcBef>
              <a:spcAft>
                <a:spcPts val="1800"/>
              </a:spcAft>
              <a:buChar char="•"/>
              <a:defRPr/>
            </a:lvl5pPr>
            <a:lvl6pPr marL="2628900" indent="-342900">
              <a:lnSpc>
                <a:spcPct val="110000"/>
              </a:lnSpc>
              <a:spcBef>
                <a:spcPts val="0"/>
              </a:spcBef>
              <a:spcAft>
                <a:spcPts val="1800"/>
              </a:spcAft>
              <a:buChar char="•"/>
              <a:defRPr/>
            </a:lvl6pPr>
            <a:lvl7pPr marL="3086100" indent="-342900">
              <a:lnSpc>
                <a:spcPct val="110000"/>
              </a:lnSpc>
              <a:spcBef>
                <a:spcPts val="0"/>
              </a:spcBef>
              <a:spcAft>
                <a:spcPts val="1800"/>
              </a:spcAft>
              <a:buChar char="•"/>
              <a:defRPr/>
            </a:lvl7pPr>
            <a:lvl8pPr marL="3543300" indent="-342900">
              <a:lnSpc>
                <a:spcPct val="110000"/>
              </a:lnSpc>
              <a:spcBef>
                <a:spcPts val="0"/>
              </a:spcBef>
              <a:spcAft>
                <a:spcPts val="1800"/>
              </a:spcAft>
              <a:buChar char="•"/>
              <a:defRPr/>
            </a:lvl8pPr>
            <a:lvl9pPr marL="4000500" indent="-342900">
              <a:lnSpc>
                <a:spcPct val="110000"/>
              </a:lnSpc>
              <a:spcBef>
                <a:spcPts val="0"/>
              </a:spcBef>
              <a:spcAft>
                <a:spcPts val="1800"/>
              </a:spcAft>
              <a:buChar char="•"/>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8A17974-79C7-485C-A927-70C0D0328C6A}"/>
              </a:ext>
            </a:extLst>
          </p:cNvPr>
          <p:cNvSpPr>
            <a:spLocks xmlns:a="http://schemas.openxmlformats.org/drawingml/2006/main" noGrp="1"/>
          </p:cNvSpPr>
          <p:nvPr>
            <p:ph type="body" idx="2"/>
          </p:nvPr>
        </p:nvSpPr>
        <p:spPr>
          <a:xfrm xmlns:a="http://schemas.openxmlformats.org/drawingml/2006/main">
            <a:off x="9715500" y="2857500"/>
            <a:ext cx="75438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150" b="0">
                <a:solidFill>
                  <a:schemeClr val="tx1"/>
                </a:solidFill>
                <a:latin typeface="+mn-lt"/>
                <a:ea typeface="+mn-lt"/>
                <a:cs typeface="+mn-lt"/>
              </a:defRPr>
            </a:defPPr>
            <a:lvl1pPr marL="342900" indent="-342900">
              <a:lnSpc>
                <a:spcPct val="110000"/>
              </a:lnSpc>
              <a:spcBef>
                <a:spcPts val="0"/>
              </a:spcBef>
              <a:spcAft>
                <a:spcPts val="1800"/>
              </a:spcAft>
              <a:buChar char="•"/>
              <a:defRPr/>
            </a:lvl1pPr>
            <a:lvl2pPr marL="800100" indent="-342900">
              <a:lnSpc>
                <a:spcPct val="110000"/>
              </a:lnSpc>
              <a:spcBef>
                <a:spcPts val="0"/>
              </a:spcBef>
              <a:spcAft>
                <a:spcPts val="1800"/>
              </a:spcAft>
              <a:buChar char="•"/>
              <a:defRPr/>
            </a:lvl2pPr>
            <a:lvl3pPr marL="1257300" indent="-342900">
              <a:lnSpc>
                <a:spcPct val="110000"/>
              </a:lnSpc>
              <a:spcBef>
                <a:spcPts val="0"/>
              </a:spcBef>
              <a:spcAft>
                <a:spcPts val="1800"/>
              </a:spcAft>
              <a:buChar char="•"/>
              <a:defRPr/>
            </a:lvl3pPr>
            <a:lvl4pPr marL="1714500" indent="-342900">
              <a:lnSpc>
                <a:spcPct val="110000"/>
              </a:lnSpc>
              <a:spcBef>
                <a:spcPts val="0"/>
              </a:spcBef>
              <a:spcAft>
                <a:spcPts val="1800"/>
              </a:spcAft>
              <a:buChar char="•"/>
              <a:defRPr/>
            </a:lvl4pPr>
            <a:lvl5pPr marL="2171700" indent="-342900">
              <a:lnSpc>
                <a:spcPct val="110000"/>
              </a:lnSpc>
              <a:spcBef>
                <a:spcPts val="0"/>
              </a:spcBef>
              <a:spcAft>
                <a:spcPts val="1800"/>
              </a:spcAft>
              <a:buChar char="•"/>
              <a:defRPr/>
            </a:lvl5pPr>
            <a:lvl6pPr marL="2628900" indent="-342900">
              <a:lnSpc>
                <a:spcPct val="110000"/>
              </a:lnSpc>
              <a:spcBef>
                <a:spcPts val="0"/>
              </a:spcBef>
              <a:spcAft>
                <a:spcPts val="1800"/>
              </a:spcAft>
              <a:buChar char="•"/>
              <a:defRPr/>
            </a:lvl6pPr>
            <a:lvl7pPr marL="3086100" indent="-342900">
              <a:lnSpc>
                <a:spcPct val="110000"/>
              </a:lnSpc>
              <a:spcBef>
                <a:spcPts val="0"/>
              </a:spcBef>
              <a:spcAft>
                <a:spcPts val="1800"/>
              </a:spcAft>
              <a:buChar char="•"/>
              <a:defRPr/>
            </a:lvl7pPr>
            <a:lvl8pPr marL="3543300" indent="-342900">
              <a:lnSpc>
                <a:spcPct val="110000"/>
              </a:lnSpc>
              <a:spcBef>
                <a:spcPts val="0"/>
              </a:spcBef>
              <a:spcAft>
                <a:spcPts val="1800"/>
              </a:spcAft>
              <a:buChar char="•"/>
              <a:defRPr/>
            </a:lvl8pPr>
            <a:lvl9pPr marL="4000500" indent="-342900">
              <a:lnSpc>
                <a:spcPct val="110000"/>
              </a:lnSpc>
              <a:spcBef>
                <a:spcPts val="0"/>
              </a:spcBef>
              <a:spcAft>
                <a:spcPts val="1800"/>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A0C5036-7E9D-47A5-A29C-26C29914837F}"/>
              </a:ext>
            </a:extLst>
          </p:cNvPr>
          <p:cNvSpPr>
            <a:spLocks xmlns:a="http://schemas.openxmlformats.org/drawingml/2006/main" noGrp="1"/>
          </p:cNvSpPr>
          <p:nvPr>
            <p:ph type="title" idx="0"/>
          </p:nvPr>
        </p:nvSpPr>
        <p:spPr>
          <a:xfrm xmlns:a="http://schemas.openxmlformats.org/drawingml/2006/main">
            <a:off x="1028700" y="800100"/>
            <a:ext cx="16230600" cy="12573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95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D647EDB-37BC-493C-88F0-2E68D183B59C}"/>
              </a:ext>
            </a:extLst>
          </p:cNvPr>
          <p:cNvSpPr>
            <a:spLocks xmlns:a="http://schemas.openxmlformats.org/drawingml/2006/main" noGrp="1"/>
          </p:cNvSpPr>
          <p:nvPr>
            <p:ph type="body" idx="1"/>
          </p:nvPr>
        </p:nvSpPr>
        <p:spPr>
          <a:xfrm xmlns:a="http://schemas.openxmlformats.org/drawingml/2006/main">
            <a:off x="1028700" y="2857500"/>
            <a:ext cx="7543800" cy="6400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75" b="0">
                <a:solidFill>
                  <a:schemeClr val="tx1"/>
                </a:solidFill>
                <a:latin typeface="+mn-lt"/>
                <a:ea typeface="+mn-lt"/>
                <a:cs typeface="+mn-lt"/>
              </a:defRPr>
            </a:defPPr>
            <a:lvl1pPr marL="342900" indent="-342900">
              <a:lnSpc>
                <a:spcPct val="110000"/>
              </a:lnSpc>
              <a:spcBef>
                <a:spcPts val="0"/>
              </a:spcBef>
              <a:spcAft>
                <a:spcPts val="1800"/>
              </a:spcAft>
              <a:buChar char="•"/>
              <a:defRPr/>
            </a:lvl1pPr>
            <a:lvl2pPr marL="800100" indent="-342900">
              <a:lnSpc>
                <a:spcPct val="110000"/>
              </a:lnSpc>
              <a:spcBef>
                <a:spcPts val="0"/>
              </a:spcBef>
              <a:spcAft>
                <a:spcPts val="1800"/>
              </a:spcAft>
              <a:buChar char="•"/>
              <a:defRPr/>
            </a:lvl2pPr>
            <a:lvl3pPr marL="1257300" indent="-342900">
              <a:lnSpc>
                <a:spcPct val="110000"/>
              </a:lnSpc>
              <a:spcBef>
                <a:spcPts val="0"/>
              </a:spcBef>
              <a:spcAft>
                <a:spcPts val="1800"/>
              </a:spcAft>
              <a:buChar char="•"/>
              <a:defRPr/>
            </a:lvl3pPr>
            <a:lvl4pPr marL="1714500" indent="-342900">
              <a:lnSpc>
                <a:spcPct val="110000"/>
              </a:lnSpc>
              <a:spcBef>
                <a:spcPts val="0"/>
              </a:spcBef>
              <a:spcAft>
                <a:spcPts val="1800"/>
              </a:spcAft>
              <a:buChar char="•"/>
              <a:defRPr/>
            </a:lvl4pPr>
            <a:lvl5pPr marL="2171700" indent="-342900">
              <a:lnSpc>
                <a:spcPct val="110000"/>
              </a:lnSpc>
              <a:spcBef>
                <a:spcPts val="0"/>
              </a:spcBef>
              <a:spcAft>
                <a:spcPts val="1800"/>
              </a:spcAft>
              <a:buChar char="•"/>
              <a:defRPr/>
            </a:lvl5pPr>
            <a:lvl6pPr marL="2628900" indent="-342900">
              <a:lnSpc>
                <a:spcPct val="110000"/>
              </a:lnSpc>
              <a:spcBef>
                <a:spcPts val="0"/>
              </a:spcBef>
              <a:spcAft>
                <a:spcPts val="1800"/>
              </a:spcAft>
              <a:buChar char="•"/>
              <a:defRPr/>
            </a:lvl6pPr>
            <a:lvl7pPr marL="3086100" indent="-342900">
              <a:lnSpc>
                <a:spcPct val="110000"/>
              </a:lnSpc>
              <a:spcBef>
                <a:spcPts val="0"/>
              </a:spcBef>
              <a:spcAft>
                <a:spcPts val="1800"/>
              </a:spcAft>
              <a:buChar char="•"/>
              <a:defRPr/>
            </a:lvl7pPr>
            <a:lvl8pPr marL="3543300" indent="-342900">
              <a:lnSpc>
                <a:spcPct val="110000"/>
              </a:lnSpc>
              <a:spcBef>
                <a:spcPts val="0"/>
              </a:spcBef>
              <a:spcAft>
                <a:spcPts val="1800"/>
              </a:spcAft>
              <a:buChar char="•"/>
              <a:defRPr/>
            </a:lvl8pPr>
            <a:lvl9pPr marL="4000500" indent="-342900">
              <a:lnSpc>
                <a:spcPct val="110000"/>
              </a:lnSpc>
              <a:spcBef>
                <a:spcPts val="0"/>
              </a:spcBef>
              <a:spcAft>
                <a:spcPts val="1800"/>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6d1ec994a1944a6" /><Relationship Type="http://schemas.openxmlformats.org/officeDocument/2006/relationships/slideLayout" Target="/ppt/slideLayouts/slideLayout1.xml" Id="R389b1035d97b4e29" /><Relationship Type="http://schemas.openxmlformats.org/officeDocument/2006/relationships/slideLayout" Target="/ppt/slideLayouts/slideLayout2.xml" Id="Re6b728b782064b8d" /><Relationship Type="http://schemas.openxmlformats.org/officeDocument/2006/relationships/slideLayout" Target="/ppt/slideLayouts/slideLayout3.xml" Id="R929ca1ac562e4368" /><Relationship Type="http://schemas.openxmlformats.org/officeDocument/2006/relationships/slideLayout" Target="/ppt/slideLayouts/slideLayout4.xml" Id="R7dc6b71586054730" /><Relationship Type="http://schemas.openxmlformats.org/officeDocument/2006/relationships/slideLayout" Target="/ppt/slideLayouts/slideLayout5.xml" Id="R6d53b9ad0a2e4bc4" /><Relationship Type="http://schemas.openxmlformats.org/officeDocument/2006/relationships/slideLayout" Target="/ppt/slideLayouts/slideLayout6.xml" Id="R5e811eb29b9e45d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89b1035d97b4e29"/>
    <p:sldLayoutId xmlns:r="http://schemas.openxmlformats.org/officeDocument/2006/relationships" id="2147483650" r:id="Re6b728b782064b8d"/>
    <p:sldLayoutId xmlns:r="http://schemas.openxmlformats.org/officeDocument/2006/relationships" id="2147483651" r:id="R929ca1ac562e4368"/>
    <p:sldLayoutId xmlns:r="http://schemas.openxmlformats.org/officeDocument/2006/relationships" id="2147483652" r:id="R7dc6b71586054730"/>
    <p:sldLayoutId xmlns:r="http://schemas.openxmlformats.org/officeDocument/2006/relationships" id="2147483653" r:id="R6d53b9ad0a2e4bc4"/>
    <p:sldLayoutId xmlns:r="http://schemas.openxmlformats.org/officeDocument/2006/relationships" id="2147483654" r:id="R5e811eb29b9e45d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Public Sans"/>
        <a:ea typeface=""/>
        <a:cs typeface=""/>
      </a:majorFont>
      <a:minorFont>
        <a:latin typeface="Public San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e5c3f68fa0c43d4" /><Relationship Type="http://schemas.openxmlformats.org/officeDocument/2006/relationships/image" Target="/ppt/media/image.png" Id="R5dd35487309444cb" /><Relationship Type="http://schemas.openxmlformats.org/officeDocument/2006/relationships/image" Target="/ppt/media/image2.png" Id="R5add1849f0db4b00" /><Relationship Type="http://schemas.openxmlformats.org/officeDocument/2006/relationships/image" Target="/ppt/media/image.jpeg" Id="R34e2660a2f2e47ea" /><Relationship Type="http://schemas.openxmlformats.org/officeDocument/2006/relationships/notesSlide" Target="/ppt/notesSlides/notesSlide1.xml" Id="Re0c2f74ca55244f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f35675f5c5440d4" /><Relationship Type="http://schemas.openxmlformats.org/officeDocument/2006/relationships/image" Target="/ppt/media/image3.png" Id="R6929bc8a019d4de8" /><Relationship Type="http://schemas.openxmlformats.org/officeDocument/2006/relationships/image" Target="/ppt/media/image4.png" Id="Rbd0a9fa412eb4166" /><Relationship Type="http://schemas.openxmlformats.org/officeDocument/2006/relationships/notesSlide" Target="/ppt/notesSlides/notesSlide2.xml" Id="R2b3807fa245f4ef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30ba63848f34ac4" /><Relationship Type="http://schemas.openxmlformats.org/officeDocument/2006/relationships/image" Target="/ppt/media/image5.png" Id="R5f93b4d0168d426c" /><Relationship Type="http://schemas.openxmlformats.org/officeDocument/2006/relationships/image" Target="/ppt/media/image6.png" Id="R23214161120f4e53" /><Relationship Type="http://schemas.openxmlformats.org/officeDocument/2006/relationships/image" Target="/ppt/media/image2.jpeg" Id="Rff7770e5c3ef46da" /><Relationship Type="http://schemas.openxmlformats.org/officeDocument/2006/relationships/notesSlide" Target="/ppt/notesSlides/notesSlide3.xml" Id="Rfef274ff2ea9411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b8df31501294134" /><Relationship Type="http://schemas.openxmlformats.org/officeDocument/2006/relationships/image" Target="/ppt/media/image7.png" Id="Rb2c18ff8f74d461f" /><Relationship Type="http://schemas.openxmlformats.org/officeDocument/2006/relationships/image" Target="/ppt/media/image8.png" Id="Re526187dc9ee46c0" /><Relationship Type="http://schemas.openxmlformats.org/officeDocument/2006/relationships/notesSlide" Target="/ppt/notesSlides/notesSlide4.xml" Id="R0d5f21dc72a8499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8d8413ae07d4511" /><Relationship Type="http://schemas.openxmlformats.org/officeDocument/2006/relationships/image" Target="/ppt/media/image9.png" Id="Re98032a39d0a42d9" /><Relationship Type="http://schemas.openxmlformats.org/officeDocument/2006/relationships/image" Target="/ppt/media/image10.png" Id="R2551709a2e4841cd" /><Relationship Type="http://schemas.openxmlformats.org/officeDocument/2006/relationships/notesSlide" Target="/ppt/notesSlides/notesSlide5.xml" Id="R6e6cf4601ac44f0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4ab1ff8d3334bb7" /><Relationship Type="http://schemas.openxmlformats.org/officeDocument/2006/relationships/image" Target="/ppt/media/image11.png" Id="R527ec6cf2b31479d" /><Relationship Type="http://schemas.openxmlformats.org/officeDocument/2006/relationships/image" Target="/ppt/media/image12.png" Id="R6ee68bef1f1f4664" /><Relationship Type="http://schemas.openxmlformats.org/officeDocument/2006/relationships/notesSlide" Target="/ppt/notesSlides/notesSlide6.xml" Id="R43233c1850ba4dc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867050ce50b4c45" /><Relationship Type="http://schemas.openxmlformats.org/officeDocument/2006/relationships/image" Target="/ppt/media/image13.png" Id="Ra8a921c10f3248fe" /><Relationship Type="http://schemas.openxmlformats.org/officeDocument/2006/relationships/image" Target="/ppt/media/image14.png" Id="Rab134c92ccb14df8" /><Relationship Type="http://schemas.openxmlformats.org/officeDocument/2006/relationships/notesSlide" Target="/ppt/notesSlides/notesSlide7.xml" Id="Raeeb4aa6517d42f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520fe614fb2457f" /><Relationship Type="http://schemas.openxmlformats.org/officeDocument/2006/relationships/image" Target="/ppt/media/image15.png" Id="R5e46371051414c6a" /><Relationship Type="http://schemas.openxmlformats.org/officeDocument/2006/relationships/image" Target="/ppt/media/image16.png" Id="Rb0b373a57af847a7" /><Relationship Type="http://schemas.openxmlformats.org/officeDocument/2006/relationships/notesSlide" Target="/ppt/notesSlides/notesSlide8.xml" Id="Rdb2b13627598404d"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b2bc18d8f8b34d9c" /><Relationship Type="http://schemas.openxmlformats.org/officeDocument/2006/relationships/image" Target="/ppt/media/image17.png" Id="R0dcab7d2894d4f3e" /><Relationship Type="http://schemas.openxmlformats.org/officeDocument/2006/relationships/image" Target="/ppt/media/image18.png" Id="Rcaccfbc3955b40cc" /><Relationship Type="http://schemas.openxmlformats.org/officeDocument/2006/relationships/notesSlide" Target="/ppt/notesSlides/notesSlide9.xml" Id="R568108a51c7c42a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d03d3b2f4cdc4d92" /><Relationship Type="http://schemas.openxmlformats.org/officeDocument/2006/relationships/image" Target="/ppt/media/image19.png" Id="R57f2927fa9484d66" /><Relationship Type="http://schemas.openxmlformats.org/officeDocument/2006/relationships/image" Target="/ppt/media/image20.png" Id="Rc9fc092e43144ee4" /><Relationship Type="http://schemas.openxmlformats.org/officeDocument/2006/relationships/notesSlide" Target="/ppt/notesSlides/notesSlide10.xml" Id="Ra021da1944fb4f6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6b6d8cdd3c24013" /><Relationship Type="http://schemas.openxmlformats.org/officeDocument/2006/relationships/image" Target="/ppt/media/image21.png" Id="Rb45942dc7b25405e" /><Relationship Type="http://schemas.openxmlformats.org/officeDocument/2006/relationships/image" Target="/ppt/media/image22.png" Id="Rf8f1be36509e442e" /><Relationship Type="http://schemas.openxmlformats.org/officeDocument/2006/relationships/notesSlide" Target="/ppt/notesSlides/notesSlide11.xml" Id="R673b5ba182dd484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ceea8157d8734bb3" /><Relationship Type="http://schemas.openxmlformats.org/officeDocument/2006/relationships/image" Target="/ppt/media/image23.png" Id="R6fd47613d57e4442" /><Relationship Type="http://schemas.openxmlformats.org/officeDocument/2006/relationships/image" Target="/ppt/media/image24.png" Id="R023e4fb9f8ca4e8f" /><Relationship Type="http://schemas.openxmlformats.org/officeDocument/2006/relationships/notesSlide" Target="/ppt/notesSlides/notesSlide12.xml" Id="Rbd434d3b267043a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8377e3cea75c4fec" /><Relationship Type="http://schemas.openxmlformats.org/officeDocument/2006/relationships/image" Target="/ppt/media/image25.png" Id="R7b10ed82286d4e7d" /><Relationship Type="http://schemas.openxmlformats.org/officeDocument/2006/relationships/image" Target="/ppt/media/image26.png" Id="Rf31e7ba68839449f" /><Relationship Type="http://schemas.openxmlformats.org/officeDocument/2006/relationships/notesSlide" Target="/ppt/notesSlides/notesSlide13.xml" Id="R02269784bda1421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b37c2fb83e3e4f68" /><Relationship Type="http://schemas.openxmlformats.org/officeDocument/2006/relationships/image" Target="/ppt/media/image27.png" Id="R9010f38218d14451" /><Relationship Type="http://schemas.openxmlformats.org/officeDocument/2006/relationships/image" Target="/ppt/media/image28.png" Id="R8eaa0c0389fa4e5b" /><Relationship Type="http://schemas.openxmlformats.org/officeDocument/2006/relationships/hyperlink" Target="https://training.dmg.health/" TargetMode="External" Id="Rf1032a6442e8460c" /><Relationship Type="http://schemas.openxmlformats.org/officeDocument/2006/relationships/hyperlink" Target="https://portal.dmg.health/" TargetMode="External" Id="R76826930f93543ed" /><Relationship Type="http://schemas.openxmlformats.org/officeDocument/2006/relationships/notesSlide" Target="/ppt/notesSlides/notesSlide14.xml" Id="R7fd4bf1b1597495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3aa360fff9e44be0" /><Relationship Type="http://schemas.openxmlformats.org/officeDocument/2006/relationships/image" Target="/ppt/media/image29.png" Id="R23ffb4f5d97a45bb" /><Relationship Type="http://schemas.openxmlformats.org/officeDocument/2006/relationships/image" Target="/ppt/media/image30.png" Id="R143bab0d8e2e4e5b" /><Relationship Type="http://schemas.openxmlformats.org/officeDocument/2006/relationships/notesSlide" Target="/ppt/notesSlides/notesSlide15.xml" Id="R69ab8e1d522c4a5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cf9b3ed43af043fd" /><Relationship Type="http://schemas.openxmlformats.org/officeDocument/2006/relationships/image" Target="/ppt/media/image31.png" Id="R502d971d8ec14645" /><Relationship Type="http://schemas.openxmlformats.org/officeDocument/2006/relationships/image" Target="/ppt/media/image32.png" Id="R480ea9b9ef3d42b5" /><Relationship Type="http://schemas.openxmlformats.org/officeDocument/2006/relationships/notesSlide" Target="/ppt/notesSlides/notesSlide16.xml" Id="R736dd19e0d8d40d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55d063a879754b33" /><Relationship Type="http://schemas.openxmlformats.org/officeDocument/2006/relationships/image" Target="/ppt/media/image33.png" Id="R61d6896f1cb54095" /><Relationship Type="http://schemas.openxmlformats.org/officeDocument/2006/relationships/image" Target="/ppt/media/image34.png" Id="R96e9fe5b9d70426a" /><Relationship Type="http://schemas.openxmlformats.org/officeDocument/2006/relationships/hyperlink" Target="https://ultrapainpro.com/wp-content/uploads/2026/07/UltraBEAM-2026-product-spec-sheet.pdf" TargetMode="External" Id="R203925a474494704" /><Relationship Type="http://schemas.openxmlformats.org/officeDocument/2006/relationships/hyperlink" Target="https://ultrapainpro.com/ultrabe&#955;m/" TargetMode="External" Id="R480f92b1032a466d" /><Relationship Type="http://schemas.openxmlformats.org/officeDocument/2006/relationships/hyperlink" Target="https://training.dmg.health/assets/Ultrabeam_WebEdition_Combined.pdf" TargetMode="External" Id="R7530f176df4c45db" /><Relationship Type="http://schemas.openxmlformats.org/officeDocument/2006/relationships/hyperlink" Target="https://training.dmg.health/assets/03_ULTRABEAM_Assessment.docx" TargetMode="External" Id="Re2327ffa49624fb9" /><Relationship Type="http://schemas.openxmlformats.org/officeDocument/2006/relationships/hyperlink" Target="https://www.fda.gov/medical-devices/device-registration-and-listing/important-reminders-about-registration-and-listing" TargetMode="External" Id="R6866c708b12d4dfd" /><Relationship Type="http://schemas.openxmlformats.org/officeDocument/2006/relationships/notesSlide" Target="/ppt/notesSlides/notesSlide17.xml" Id="Rcf1d618fcb9649b4"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9A883DCA-45CB-424A-87D1-305B7B92B1D7}"/>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DF874166-942E-4C54-8E47-FAB6B1C662C3}"/>
              </a:ext>
            </a:extLst>
          </p:cNvPr>
          <p:cNvPicPr>
            <a:picLocks xmlns:a="http://schemas.openxmlformats.org/drawingml/2006/main" noChangeAspect="1"/>
          </p:cNvPicPr>
          <p:nvPr/>
        </p:nvPicPr>
        <p:blipFill>
          <a:blip xmlns:r="http://schemas.openxmlformats.org/officeDocument/2006/relationships" xmlns:a="http://schemas.openxmlformats.org/drawingml/2006/main" r:embed="R5dd35487309444cb"/>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DFDD23D9-5CBC-4EC9-87EB-1037064062E6}"/>
              </a:ext>
            </a:extLst>
          </p:cNvPr>
          <p:cNvPicPr>
            <a:picLocks xmlns:a="http://schemas.openxmlformats.org/drawingml/2006/main" noChangeAspect="1"/>
          </p:cNvPicPr>
          <p:nvPr/>
        </p:nvPicPr>
        <p:blipFill>
          <a:blip xmlns:r="http://schemas.openxmlformats.org/officeDocument/2006/relationships" xmlns:a="http://schemas.openxmlformats.org/drawingml/2006/main" r:embed="R5add1849f0db4b00"/>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ULTRABEAM distributor training">
            <a:extLst xmlns:a="http://schemas.openxmlformats.org/drawingml/2006/main">
              <a:ext uri="{FF2B5EF4-FFF2-40B4-BE49-F238E27FC236}">
                <a16:creationId xmlns:a16="http://schemas.microsoft.com/office/drawing/2014/main" id="{606628B2-091F-4BC2-A156-8665D0CF3E19}"/>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ULTRABEAM distributor training</a:t>
            </a:r>
          </a:p>
        </p:txBody>
      </p:sp>
      <p:sp>
        <p:nvSpPr>
          <p:cNvPr id="5" name="DMG  /  ULTRABEAM distributor training">
            <a:extLst xmlns:a="http://schemas.openxmlformats.org/drawingml/2006/main">
              <a:ext uri="{FF2B5EF4-FFF2-40B4-BE49-F238E27FC236}">
                <a16:creationId xmlns:a16="http://schemas.microsoft.com/office/drawing/2014/main" id="{2FF357D2-D5AF-483D-80D7-DB42332F6D42}"/>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6" name="01">
            <a:extLst xmlns:a="http://schemas.openxmlformats.org/drawingml/2006/main">
              <a:ext uri="{FF2B5EF4-FFF2-40B4-BE49-F238E27FC236}">
                <a16:creationId xmlns:a16="http://schemas.microsoft.com/office/drawing/2014/main" id="{EEEFD0EA-6932-4BF9-B78E-3A7D46BA2128}"/>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01</a:t>
            </a:r>
          </a:p>
        </p:txBody>
      </p:sp>
      <p:sp>
        <p:nvSpPr>
          <p:cNvPr id="7" name="Product knowledge and first-account preparation">
            <a:extLst xmlns:a="http://schemas.openxmlformats.org/drawingml/2006/main">
              <a:ext uri="{FF2B5EF4-FFF2-40B4-BE49-F238E27FC236}">
                <a16:creationId xmlns:a16="http://schemas.microsoft.com/office/drawing/2014/main" id="{2F5426D5-767D-4F8F-BD5C-43497D9696F9}"/>
              </a:ext>
            </a:extLst>
          </p:cNvPr>
          <p:cNvSpPr>
            <a:spLocks xmlns:a="http://schemas.openxmlformats.org/drawingml/2006/main" noGrp="1"/>
          </p:cNvSpPr>
          <p:nvPr/>
        </p:nvSpPr>
        <p:spPr>
          <a:xfrm xmlns:a="http://schemas.openxmlformats.org/drawingml/2006/main">
            <a:off x="857250" y="2667000"/>
            <a:ext cx="9715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450" b="1">
                <a:solidFill>
                  <a:srgbClr val="084F7C"/>
                </a:solidFill>
                <a:latin typeface="Public Sans"/>
                <a:ea typeface="Public Sans"/>
                <a:cs typeface="Public Sans"/>
              </a:defRPr>
            </a:defPPr>
          </a:lstStyle>
          <a:p xmlns:a="http://schemas.openxmlformats.org/drawingml/2006/main">
            <a:pPr>
              <a:buNone/>
              <a:defRPr sz="3450" b="1">
                <a:solidFill>
                  <a:srgbClr val="084F7C"/>
                </a:solidFill>
                <a:latin typeface="Public Sans"/>
                <a:ea typeface="Public Sans"/>
                <a:cs typeface="Public Sans"/>
              </a:defRPr>
            </a:pPr>
            <a:r>
              <a:rPr sz="3450" b="1">
                <a:solidFill>
                  <a:srgbClr val="084F7C"/>
                </a:solidFill>
                <a:latin typeface="Public Sans"/>
                <a:ea typeface="Public Sans"/>
                <a:cs typeface="Public Sans"/>
              </a:rPr>
              <a:t>Product knowledge and first-account preparation</a:t>
            </a:r>
          </a:p>
        </p:txBody>
      </p:sp>
      <p:sp>
        <p:nvSpPr>
          <p:cNvPr id="8" name="For experienced VA medical-device distributors">
            <a:extLst xmlns:a="http://schemas.openxmlformats.org/drawingml/2006/main">
              <a:ext uri="{FF2B5EF4-FFF2-40B4-BE49-F238E27FC236}">
                <a16:creationId xmlns:a16="http://schemas.microsoft.com/office/drawing/2014/main" id="{602B9614-DFA4-4A8F-AA9D-139D5B42AA03}"/>
              </a:ext>
            </a:extLst>
          </p:cNvPr>
          <p:cNvSpPr>
            <a:spLocks xmlns:a="http://schemas.openxmlformats.org/drawingml/2006/main" noGrp="1"/>
          </p:cNvSpPr>
          <p:nvPr/>
        </p:nvSpPr>
        <p:spPr>
          <a:xfrm xmlns:a="http://schemas.openxmlformats.org/drawingml/2006/main">
            <a:off x="857250" y="4591050"/>
            <a:ext cx="8763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625" b="0">
                <a:solidFill>
                  <a:srgbClr val="3D3D3D"/>
                </a:solidFill>
                <a:latin typeface="Public Sans"/>
                <a:ea typeface="Public Sans"/>
                <a:cs typeface="Public Sans"/>
              </a:defRPr>
            </a:defPPr>
          </a:lstStyle>
          <a:p xmlns:a="http://schemas.openxmlformats.org/drawingml/2006/main">
            <a:pPr>
              <a:buNone/>
              <a:defRPr sz="2625" b="0">
                <a:solidFill>
                  <a:srgbClr val="3D3D3D"/>
                </a:solidFill>
                <a:latin typeface="Public Sans"/>
                <a:ea typeface="Public Sans"/>
                <a:cs typeface="Public Sans"/>
              </a:defRPr>
            </a:pPr>
            <a:r>
              <a:rPr sz="2625" b="0">
                <a:solidFill>
                  <a:srgbClr val="3D3D3D"/>
                </a:solidFill>
                <a:latin typeface="Public Sans"/>
                <a:ea typeface="Public Sans"/>
                <a:cs typeface="Public Sans"/>
              </a:rPr>
              <a:t>For experienced VA medical-device distributors</a:t>
            </a:r>
          </a:p>
        </p:txBody>
      </p:sp>
      <p:sp>
        <p:nvSpPr>
          <p:cNvPr id="9" name="Manufacturer information, clinical boundaries,&#10;and a clear path t">
            <a:extLst xmlns:a="http://schemas.openxmlformats.org/drawingml/2006/main">
              <a:ext uri="{FF2B5EF4-FFF2-40B4-BE49-F238E27FC236}">
                <a16:creationId xmlns:a16="http://schemas.microsoft.com/office/drawing/2014/main" id="{3E1B287D-F770-4C35-8878-265AC18F71F1}"/>
              </a:ext>
            </a:extLst>
          </p:cNvPr>
          <p:cNvSpPr>
            <a:spLocks xmlns:a="http://schemas.openxmlformats.org/drawingml/2006/main" noGrp="1"/>
          </p:cNvSpPr>
          <p:nvPr/>
        </p:nvSpPr>
        <p:spPr>
          <a:xfrm xmlns:a="http://schemas.openxmlformats.org/drawingml/2006/main">
            <a:off x="857250" y="5657850"/>
            <a:ext cx="91916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0">
                <a:solidFill>
                  <a:srgbClr val="666666"/>
                </a:solidFill>
                <a:latin typeface="Public Sans"/>
                <a:ea typeface="Public Sans"/>
                <a:cs typeface="Public Sans"/>
              </a:defRPr>
            </a:defPPr>
          </a:lstStyle>
          <a:p xmlns:a="http://schemas.openxmlformats.org/drawingml/2006/main">
            <a:pPr>
              <a:buNone/>
              <a:defRPr sz="2700" b="0">
                <a:solidFill>
                  <a:srgbClr val="666666"/>
                </a:solidFill>
                <a:latin typeface="Public Sans"/>
                <a:ea typeface="Public Sans"/>
                <a:cs typeface="Public Sans"/>
              </a:defRPr>
            </a:pPr>
            <a:r>
              <a:rPr sz="2700" b="0">
                <a:solidFill>
                  <a:srgbClr val="666666"/>
                </a:solidFill>
                <a:latin typeface="Public Sans"/>
                <a:ea typeface="Public Sans"/>
                <a:cs typeface="Public Sans"/>
              </a:rPr>
              <a:t>Manufacturer information, clinical boundaries,</a:t>
            </a:r>
          </a:p>
          <a:p xmlns:a="http://schemas.openxmlformats.org/drawingml/2006/main">
            <a:pPr>
              <a:buNone/>
              <a:defRPr sz="2700" b="0">
                <a:solidFill>
                  <a:srgbClr val="666666"/>
                </a:solidFill>
                <a:latin typeface="Public Sans"/>
                <a:ea typeface="Public Sans"/>
                <a:cs typeface="Public Sans"/>
              </a:defRPr>
            </a:pPr>
            <a:r>
              <a:rPr sz="2700" b="0">
                <a:solidFill>
                  <a:srgbClr val="666666"/>
                </a:solidFill>
                <a:latin typeface="Public Sans"/>
                <a:ea typeface="Public Sans"/>
                <a:cs typeface="Public Sans"/>
              </a:rPr>
              <a:t>and a clear path through DMG onboarding</a:t>
            </a:r>
          </a:p>
        </p:txBody>
      </p:sp>
      <p:pic>
        <p:nvPicPr>
          <p:cNvPr id="10" name="">
            <a:extLst xmlns:a="http://schemas.openxmlformats.org/drawingml/2006/main">
              <a:ext uri="{FF2B5EF4-FFF2-40B4-BE49-F238E27FC236}">
                <a16:creationId xmlns:a16="http://schemas.microsoft.com/office/drawing/2014/main" id="{868CBAB5-11C7-4F5A-9920-86111A417A82}"/>
              </a:ext>
            </a:extLst>
          </p:cNvPr>
          <p:cNvPicPr>
            <a:picLocks xmlns:a="http://schemas.openxmlformats.org/drawingml/2006/main" noChangeAspect="1"/>
          </p:cNvPicPr>
          <p:nvPr/>
        </p:nvPicPr>
        <p:blipFill>
          <a:blip xmlns:r="http://schemas.openxmlformats.org/officeDocument/2006/relationships" xmlns:a="http://schemas.openxmlformats.org/drawingml/2006/main" r:embed="R34e2660a2f2e47ea"/>
          <a:stretch xmlns:a="http://schemas.openxmlformats.org/drawingml/2006/main"/>
        </p:blipFill>
        <p:spPr>
          <a:xfrm xmlns:a="http://schemas.openxmlformats.org/drawingml/2006/main">
            <a:off x="11239500" y="3438484"/>
            <a:ext cx="5810250" cy="3390982"/>
          </a:xfrm>
          <a:prstGeom xmlns:a="http://schemas.openxmlformats.org/drawingml/2006/main" prst="rect">
            <a:avLst/>
          </a:prstGeom>
        </p:spPr>
      </p:pic>
      <p:sp>
        <p:nvSpPr>
          <p:cNvPr id="11" name="October 2026">
            <a:extLst xmlns:a="http://schemas.openxmlformats.org/drawingml/2006/main">
              <a:ext uri="{FF2B5EF4-FFF2-40B4-BE49-F238E27FC236}">
                <a16:creationId xmlns:a16="http://schemas.microsoft.com/office/drawing/2014/main" id="{6A3FF6B0-59E6-4218-B1F4-008B9BAA0620}"/>
              </a:ext>
            </a:extLst>
          </p:cNvPr>
          <p:cNvSpPr>
            <a:spLocks xmlns:a="http://schemas.openxmlformats.org/drawingml/2006/main" noGrp="1"/>
          </p:cNvSpPr>
          <p:nvPr/>
        </p:nvSpPr>
        <p:spPr>
          <a:xfrm xmlns:a="http://schemas.openxmlformats.org/drawingml/2006/main">
            <a:off x="857250" y="8458200"/>
            <a:ext cx="10001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666666"/>
                </a:solidFill>
                <a:latin typeface="Public Sans"/>
                <a:ea typeface="Public Sans"/>
                <a:cs typeface="Public Sans"/>
              </a:defRPr>
            </a:defPPr>
          </a:lstStyle>
          <a:p xmlns:a="http://schemas.openxmlformats.org/drawingml/2006/main">
            <a:pPr>
              <a:buNone/>
              <a:defRPr sz="2175" b="0">
                <a:solidFill>
                  <a:srgbClr val="666666"/>
                </a:solidFill>
                <a:latin typeface="Public Sans"/>
                <a:ea typeface="Public Sans"/>
                <a:cs typeface="Public Sans"/>
              </a:defRPr>
            </a:pPr>
            <a:r>
              <a:rPr sz="2175" b="0">
                <a:solidFill>
                  <a:srgbClr val="666666"/>
                </a:solidFill>
                <a:latin typeface="Public Sans"/>
                <a:ea typeface="Public Sans"/>
                <a:cs typeface="Public Sans"/>
              </a:rPr>
              <a:t>October 2026</a:t>
            </a:r>
          </a:p>
        </p:txBody>
      </p:sp>
    </p:spTree>
    <p:extLst>
      <p:ext uri="{BB962C8B-B14F-4D97-AF65-F5344CB8AC3E}">
        <p14:creationId xmlns:p14="http://schemas.microsoft.com/office/powerpoint/2010/main" val="204784643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EDDAAF7-6B85-46DB-AB69-C689F079CE61}"/>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7573C478-E623-4264-B2D3-8937B547A442}"/>
              </a:ext>
            </a:extLst>
          </p:cNvPr>
          <p:cNvPicPr>
            <a:picLocks xmlns:a="http://schemas.openxmlformats.org/drawingml/2006/main" noChangeAspect="1"/>
          </p:cNvPicPr>
          <p:nvPr/>
        </p:nvPicPr>
        <p:blipFill>
          <a:blip xmlns:r="http://schemas.openxmlformats.org/officeDocument/2006/relationships" xmlns:a="http://schemas.openxmlformats.org/drawingml/2006/main" r:embed="R6929bc8a019d4de8"/>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F582D935-CCDD-4DFA-8BA0-676E455CAC44}"/>
              </a:ext>
            </a:extLst>
          </p:cNvPr>
          <p:cNvPicPr>
            <a:picLocks xmlns:a="http://schemas.openxmlformats.org/drawingml/2006/main" noChangeAspect="1"/>
          </p:cNvPicPr>
          <p:nvPr/>
        </p:nvPicPr>
        <p:blipFill>
          <a:blip xmlns:r="http://schemas.openxmlformats.org/officeDocument/2006/relationships" xmlns:a="http://schemas.openxmlformats.org/drawingml/2006/main" r:embed="Rbd0a9fa412eb4166"/>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Training outcomes">
            <a:extLst xmlns:a="http://schemas.openxmlformats.org/drawingml/2006/main">
              <a:ext uri="{FF2B5EF4-FFF2-40B4-BE49-F238E27FC236}">
                <a16:creationId xmlns:a16="http://schemas.microsoft.com/office/drawing/2014/main" id="{DD82EE3A-10DA-4D60-A0C7-23C81924FA93}"/>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Training outcomes</a:t>
            </a:r>
          </a:p>
        </p:txBody>
      </p:sp>
      <p:sp>
        <p:nvSpPr>
          <p:cNvPr id="5" name="The goal is a credible product discussion and a complete next ste">
            <a:extLst xmlns:a="http://schemas.openxmlformats.org/drawingml/2006/main">
              <a:ext uri="{FF2B5EF4-FFF2-40B4-BE49-F238E27FC236}">
                <a16:creationId xmlns:a16="http://schemas.microsoft.com/office/drawing/2014/main" id="{ECF04E3F-6E11-49B8-9B05-A021531B4FB1}"/>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The goal is a credible product discussion and a complete next step at the facility.</a:t>
            </a:r>
          </a:p>
        </p:txBody>
      </p:sp>
      <p:sp>
        <p:nvSpPr>
          <p:cNvPr id="6" name="DMG  /  ULTRABEAM distributor training">
            <a:extLst xmlns:a="http://schemas.openxmlformats.org/drawingml/2006/main">
              <a:ext uri="{FF2B5EF4-FFF2-40B4-BE49-F238E27FC236}">
                <a16:creationId xmlns:a16="http://schemas.microsoft.com/office/drawing/2014/main" id="{63724F2D-9578-4645-9EDA-B5FE03A421C5}"/>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02">
            <a:extLst xmlns:a="http://schemas.openxmlformats.org/drawingml/2006/main">
              <a:ext uri="{FF2B5EF4-FFF2-40B4-BE49-F238E27FC236}">
                <a16:creationId xmlns:a16="http://schemas.microsoft.com/office/drawing/2014/main" id="{880B6614-6B95-42E5-83E3-788BA14DD935}"/>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02</a:t>
            </a:r>
          </a:p>
        </p:txBody>
      </p:sp>
      <p:sp>
        <p:nvSpPr>
          <p:cNvPr id="8" name="Product explanation">
            <a:extLst xmlns:a="http://schemas.openxmlformats.org/drawingml/2006/main">
              <a:ext uri="{FF2B5EF4-FFF2-40B4-BE49-F238E27FC236}">
                <a16:creationId xmlns:a16="http://schemas.microsoft.com/office/drawing/2014/main" id="{657AEAE8-0796-46E9-9B02-BD1B522F7841}"/>
              </a:ext>
            </a:extLst>
          </p:cNvPr>
          <p:cNvSpPr>
            <a:spLocks xmlns:a="http://schemas.openxmlformats.org/drawingml/2006/main" noGrp="1"/>
          </p:cNvSpPr>
          <p:nvPr/>
        </p:nvSpPr>
        <p:spPr>
          <a:xfrm xmlns:a="http://schemas.openxmlformats.org/drawingml/2006/main">
            <a:off x="904875" y="36957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Product explanation</a:t>
            </a:r>
          </a:p>
        </p:txBody>
      </p:sp>
      <p:sp>
        <p:nvSpPr>
          <p:cNvPr id="9" name="Describe the device and its stated topical-heating indications.">
            <a:extLst xmlns:a="http://schemas.openxmlformats.org/drawingml/2006/main">
              <a:ext uri="{FF2B5EF4-FFF2-40B4-BE49-F238E27FC236}">
                <a16:creationId xmlns:a16="http://schemas.microsoft.com/office/drawing/2014/main" id="{709A125D-896A-436C-89EA-84EC1DF1333C}"/>
              </a:ext>
            </a:extLst>
          </p:cNvPr>
          <p:cNvSpPr>
            <a:spLocks xmlns:a="http://schemas.openxmlformats.org/drawingml/2006/main" noGrp="1"/>
          </p:cNvSpPr>
          <p:nvPr/>
        </p:nvSpPr>
        <p:spPr>
          <a:xfrm xmlns:a="http://schemas.openxmlformats.org/drawingml/2006/main">
            <a:off x="904875" y="41910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Describe the device and its stated topical-heating indications.</a:t>
            </a:r>
          </a:p>
        </p:txBody>
      </p:sp>
      <p:sp>
        <p:nvSpPr>
          <p:cNvPr id="10" name="Safe handoff">
            <a:extLst xmlns:a="http://schemas.openxmlformats.org/drawingml/2006/main">
              <a:ext uri="{FF2B5EF4-FFF2-40B4-BE49-F238E27FC236}">
                <a16:creationId xmlns:a16="http://schemas.microsoft.com/office/drawing/2014/main" id="{BFFE8710-C6A5-4A48-9AB8-7451B2BA5840}"/>
              </a:ext>
            </a:extLst>
          </p:cNvPr>
          <p:cNvSpPr>
            <a:spLocks xmlns:a="http://schemas.openxmlformats.org/drawingml/2006/main" noGrp="1"/>
          </p:cNvSpPr>
          <p:nvPr/>
        </p:nvSpPr>
        <p:spPr>
          <a:xfrm xmlns:a="http://schemas.openxmlformats.org/drawingml/2006/main">
            <a:off x="904875" y="50292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Safe handoff</a:t>
            </a:r>
          </a:p>
        </p:txBody>
      </p:sp>
      <p:sp>
        <p:nvSpPr>
          <p:cNvPr id="11" name="Recognize the listed contraindications and route clinical questio">
            <a:extLst xmlns:a="http://schemas.openxmlformats.org/drawingml/2006/main">
              <a:ext uri="{FF2B5EF4-FFF2-40B4-BE49-F238E27FC236}">
                <a16:creationId xmlns:a16="http://schemas.microsoft.com/office/drawing/2014/main" id="{A280AAA6-351D-4393-8254-67982C064226}"/>
              </a:ext>
            </a:extLst>
          </p:cNvPr>
          <p:cNvSpPr>
            <a:spLocks xmlns:a="http://schemas.openxmlformats.org/drawingml/2006/main" noGrp="1"/>
          </p:cNvSpPr>
          <p:nvPr/>
        </p:nvSpPr>
        <p:spPr>
          <a:xfrm xmlns:a="http://schemas.openxmlformats.org/drawingml/2006/main">
            <a:off x="904875" y="55245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Recognize the listed contraindications and route clinical questions correctly.</a:t>
            </a:r>
          </a:p>
        </p:txBody>
      </p:sp>
      <p:sp>
        <p:nvSpPr>
          <p:cNvPr id="12" name="Account preparation">
            <a:extLst xmlns:a="http://schemas.openxmlformats.org/drawingml/2006/main">
              <a:ext uri="{FF2B5EF4-FFF2-40B4-BE49-F238E27FC236}">
                <a16:creationId xmlns:a16="http://schemas.microsoft.com/office/drawing/2014/main" id="{3994C431-C488-4117-A8E6-24A7665237AF}"/>
              </a:ext>
            </a:extLst>
          </p:cNvPr>
          <p:cNvSpPr>
            <a:spLocks xmlns:a="http://schemas.openxmlformats.org/drawingml/2006/main" noGrp="1"/>
          </p:cNvSpPr>
          <p:nvPr/>
        </p:nvSpPr>
        <p:spPr>
          <a:xfrm xmlns:a="http://schemas.openxmlformats.org/drawingml/2006/main">
            <a:off x="904875" y="63627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Account preparation</a:t>
            </a:r>
          </a:p>
        </p:txBody>
      </p:sp>
      <p:sp>
        <p:nvSpPr>
          <p:cNvPr id="13" name="Match the wrap and SKU, then confirm the facility’s ordering requ">
            <a:extLst xmlns:a="http://schemas.openxmlformats.org/drawingml/2006/main">
              <a:ext uri="{FF2B5EF4-FFF2-40B4-BE49-F238E27FC236}">
                <a16:creationId xmlns:a16="http://schemas.microsoft.com/office/drawing/2014/main" id="{D512C1C1-7398-4DCE-950D-ACA002B3941F}"/>
              </a:ext>
            </a:extLst>
          </p:cNvPr>
          <p:cNvSpPr>
            <a:spLocks xmlns:a="http://schemas.openxmlformats.org/drawingml/2006/main" noGrp="1"/>
          </p:cNvSpPr>
          <p:nvPr/>
        </p:nvSpPr>
        <p:spPr>
          <a:xfrm xmlns:a="http://schemas.openxmlformats.org/drawingml/2006/main">
            <a:off x="904875" y="68580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Match the wrap and SKU, then confirm the facility’s ordering requirements.</a:t>
            </a:r>
          </a:p>
        </p:txBody>
      </p:sp>
      <p:sp>
        <p:nvSpPr>
          <p:cNvPr id="14" name="Readiness review">
            <a:extLst xmlns:a="http://schemas.openxmlformats.org/drawingml/2006/main">
              <a:ext uri="{FF2B5EF4-FFF2-40B4-BE49-F238E27FC236}">
                <a16:creationId xmlns:a16="http://schemas.microsoft.com/office/drawing/2014/main" id="{17AA9194-87CE-4C52-BAC8-745194802882}"/>
              </a:ext>
            </a:extLst>
          </p:cNvPr>
          <p:cNvSpPr>
            <a:spLocks xmlns:a="http://schemas.openxmlformats.org/drawingml/2006/main" noGrp="1"/>
          </p:cNvSpPr>
          <p:nvPr/>
        </p:nvSpPr>
        <p:spPr>
          <a:xfrm xmlns:a="http://schemas.openxmlformats.org/drawingml/2006/main">
            <a:off x="904875" y="76962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Readiness review</a:t>
            </a:r>
          </a:p>
        </p:txBody>
      </p:sp>
      <p:sp>
        <p:nvSpPr>
          <p:cNvPr id="15" name="Complete the assessment and a DMG-provided practice order.">
            <a:extLst xmlns:a="http://schemas.openxmlformats.org/drawingml/2006/main">
              <a:ext uri="{FF2B5EF4-FFF2-40B4-BE49-F238E27FC236}">
                <a16:creationId xmlns:a16="http://schemas.microsoft.com/office/drawing/2014/main" id="{C738C4F6-04A2-42CF-B38D-4E83BD303AB6}"/>
              </a:ext>
            </a:extLst>
          </p:cNvPr>
          <p:cNvSpPr>
            <a:spLocks xmlns:a="http://schemas.openxmlformats.org/drawingml/2006/main" noGrp="1"/>
          </p:cNvSpPr>
          <p:nvPr/>
        </p:nvSpPr>
        <p:spPr>
          <a:xfrm xmlns:a="http://schemas.openxmlformats.org/drawingml/2006/main">
            <a:off x="904875" y="81915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Complete the assessment and a DMG-provided practice order.</a:t>
            </a:r>
          </a:p>
        </p:txBody>
      </p:sp>
    </p:spTree>
    <p:extLst>
      <p:ext uri="{BB962C8B-B14F-4D97-AF65-F5344CB8AC3E}">
        <p14:creationId xmlns:p14="http://schemas.microsoft.com/office/powerpoint/2010/main" val="115455434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BC2EE381-A810-4296-BDB2-C2721CC101B2}"/>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1ECB6087-E493-47DD-B7DF-63B33266FA9C}"/>
              </a:ext>
            </a:extLst>
          </p:cNvPr>
          <p:cNvPicPr>
            <a:picLocks xmlns:a="http://schemas.openxmlformats.org/drawingml/2006/main" noChangeAspect="1"/>
          </p:cNvPicPr>
          <p:nvPr/>
        </p:nvPicPr>
        <p:blipFill>
          <a:blip xmlns:r="http://schemas.openxmlformats.org/officeDocument/2006/relationships" xmlns:a="http://schemas.openxmlformats.org/drawingml/2006/main" r:embed="R5f93b4d0168d426c"/>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03C6DBD6-0917-47F2-ADB5-82A22939537B}"/>
              </a:ext>
            </a:extLst>
          </p:cNvPr>
          <p:cNvPicPr>
            <a:picLocks xmlns:a="http://schemas.openxmlformats.org/drawingml/2006/main" noChangeAspect="1"/>
          </p:cNvPicPr>
          <p:nvPr/>
        </p:nvPicPr>
        <p:blipFill>
          <a:blip xmlns:r="http://schemas.openxmlformats.org/officeDocument/2006/relationships" xmlns:a="http://schemas.openxmlformats.org/drawingml/2006/main" r:embed="R23214161120f4e53"/>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The ULTRABEAM system">
            <a:extLst xmlns:a="http://schemas.openxmlformats.org/drawingml/2006/main">
              <a:ext uri="{FF2B5EF4-FFF2-40B4-BE49-F238E27FC236}">
                <a16:creationId xmlns:a16="http://schemas.microsoft.com/office/drawing/2014/main" id="{6AA850AB-88F0-4EBD-9832-614DF3FDD5BE}"/>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The ULTRABEAM system</a:t>
            </a:r>
          </a:p>
        </p:txBody>
      </p:sp>
      <p:sp>
        <p:nvSpPr>
          <p:cNvPr id="5" name="A wearable LED device with a wrap for the prescribed treatment ar">
            <a:extLst xmlns:a="http://schemas.openxmlformats.org/drawingml/2006/main">
              <a:ext uri="{FF2B5EF4-FFF2-40B4-BE49-F238E27FC236}">
                <a16:creationId xmlns:a16="http://schemas.microsoft.com/office/drawing/2014/main" id="{A49C01A0-A63D-4464-8845-CE3B5F314FFF}"/>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A wearable LED device with a wrap for the prescribed treatment area</a:t>
            </a:r>
          </a:p>
        </p:txBody>
      </p:sp>
      <p:sp>
        <p:nvSpPr>
          <p:cNvPr id="6" name="DMG  /  ULTRABEAM distributor training">
            <a:extLst xmlns:a="http://schemas.openxmlformats.org/drawingml/2006/main">
              <a:ext uri="{FF2B5EF4-FFF2-40B4-BE49-F238E27FC236}">
                <a16:creationId xmlns:a16="http://schemas.microsoft.com/office/drawing/2014/main" id="{354E9EAD-1B5A-4BF1-9D42-87E0443B167B}"/>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03">
            <a:extLst xmlns:a="http://schemas.openxmlformats.org/drawingml/2006/main">
              <a:ext uri="{FF2B5EF4-FFF2-40B4-BE49-F238E27FC236}">
                <a16:creationId xmlns:a16="http://schemas.microsoft.com/office/drawing/2014/main" id="{393BED7C-1412-4835-9F32-C1D0C3CFDF4B}"/>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03</a:t>
            </a:r>
          </a:p>
        </p:txBody>
      </p:sp>
      <p:sp>
        <p:nvSpPr>
          <p:cNvPr id="8" name="Light delivery">
            <a:extLst xmlns:a="http://schemas.openxmlformats.org/drawingml/2006/main">
              <a:ext uri="{FF2B5EF4-FFF2-40B4-BE49-F238E27FC236}">
                <a16:creationId xmlns:a16="http://schemas.microsoft.com/office/drawing/2014/main" id="{B60E0986-326A-4F48-946B-BAE761CDE584}"/>
              </a:ext>
            </a:extLst>
          </p:cNvPr>
          <p:cNvSpPr>
            <a:spLocks xmlns:a="http://schemas.openxmlformats.org/drawingml/2006/main" noGrp="1"/>
          </p:cNvSpPr>
          <p:nvPr/>
        </p:nvSpPr>
        <p:spPr>
          <a:xfrm xmlns:a="http://schemas.openxmlformats.org/drawingml/2006/main">
            <a:off x="904875" y="3714750"/>
            <a:ext cx="8001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1">
                <a:solidFill>
                  <a:srgbClr val="084F7C"/>
                </a:solidFill>
                <a:latin typeface="Public Sans"/>
                <a:ea typeface="Public Sans"/>
                <a:cs typeface="Public Sans"/>
              </a:defRPr>
            </a:defPPr>
          </a:lstStyle>
          <a:p xmlns:a="http://schemas.openxmlformats.org/drawingml/2006/main">
            <a:pPr>
              <a:buNone/>
              <a:defRPr sz="2700" b="1">
                <a:solidFill>
                  <a:srgbClr val="084F7C"/>
                </a:solidFill>
                <a:latin typeface="Public Sans"/>
                <a:ea typeface="Public Sans"/>
                <a:cs typeface="Public Sans"/>
              </a:defRPr>
            </a:pPr>
            <a:r>
              <a:rPr sz="2700" b="1">
                <a:solidFill>
                  <a:srgbClr val="084F7C"/>
                </a:solidFill>
                <a:latin typeface="Public Sans"/>
                <a:ea typeface="Public Sans"/>
                <a:cs typeface="Public Sans"/>
              </a:rPr>
              <a:t>Light delivery</a:t>
            </a:r>
          </a:p>
        </p:txBody>
      </p:sp>
      <p:sp>
        <p:nvSpPr>
          <p:cNvPr id="9" name="Blue, red, and near-infrared LEDs&#10;deliver energy for topical heat">
            <a:extLst xmlns:a="http://schemas.openxmlformats.org/drawingml/2006/main">
              <a:ext uri="{FF2B5EF4-FFF2-40B4-BE49-F238E27FC236}">
                <a16:creationId xmlns:a16="http://schemas.microsoft.com/office/drawing/2014/main" id="{A32860DA-5662-4AE4-BF5D-130AA9784AF7}"/>
              </a:ext>
            </a:extLst>
          </p:cNvPr>
          <p:cNvSpPr>
            <a:spLocks xmlns:a="http://schemas.openxmlformats.org/drawingml/2006/main" noGrp="1"/>
          </p:cNvSpPr>
          <p:nvPr/>
        </p:nvSpPr>
        <p:spPr>
          <a:xfrm xmlns:a="http://schemas.openxmlformats.org/drawingml/2006/main">
            <a:off x="904875" y="4495800"/>
            <a:ext cx="82391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000" b="0">
                <a:solidFill>
                  <a:srgbClr val="3D3D3D"/>
                </a:solidFill>
                <a:latin typeface="Public Sans"/>
                <a:ea typeface="Public Sans"/>
                <a:cs typeface="Public Sans"/>
              </a:defRPr>
            </a:defPPr>
          </a:lstStyle>
          <a:p xmlns:a="http://schemas.openxmlformats.org/drawingml/2006/main">
            <a:pPr>
              <a:buNone/>
              <a:defRPr sz="3000" b="0">
                <a:solidFill>
                  <a:srgbClr val="3D3D3D"/>
                </a:solidFill>
                <a:latin typeface="Public Sans"/>
                <a:ea typeface="Public Sans"/>
                <a:cs typeface="Public Sans"/>
              </a:defRPr>
            </a:pPr>
            <a:r>
              <a:rPr sz="3000" b="0">
                <a:solidFill>
                  <a:srgbClr val="3D3D3D"/>
                </a:solidFill>
                <a:latin typeface="Public Sans"/>
                <a:ea typeface="Public Sans"/>
                <a:cs typeface="Public Sans"/>
              </a:rPr>
              <a:t>Blue, red, and near-infrared LEDs</a:t>
            </a:r>
          </a:p>
          <a:p xmlns:a="http://schemas.openxmlformats.org/drawingml/2006/main">
            <a:pPr>
              <a:buNone/>
              <a:defRPr sz="3000" b="0">
                <a:solidFill>
                  <a:srgbClr val="3D3D3D"/>
                </a:solidFill>
                <a:latin typeface="Public Sans"/>
                <a:ea typeface="Public Sans"/>
                <a:cs typeface="Public Sans"/>
              </a:defRPr>
            </a:pPr>
            <a:r>
              <a:rPr sz="3000" b="0">
                <a:solidFill>
                  <a:srgbClr val="3D3D3D"/>
                </a:solidFill>
                <a:latin typeface="Public Sans"/>
                <a:ea typeface="Public Sans"/>
                <a:cs typeface="Public Sans"/>
              </a:rPr>
              <a:t>deliver energy for topical heating.</a:t>
            </a:r>
          </a:p>
        </p:txBody>
      </p:sp>
      <p:sp>
        <p:nvSpPr>
          <p:cNvPr id="10" name="Wrap options">
            <a:extLst xmlns:a="http://schemas.openxmlformats.org/drawingml/2006/main">
              <a:ext uri="{FF2B5EF4-FFF2-40B4-BE49-F238E27FC236}">
                <a16:creationId xmlns:a16="http://schemas.microsoft.com/office/drawing/2014/main" id="{BD3E6A09-27DD-4F40-901A-56F762CE56B9}"/>
              </a:ext>
            </a:extLst>
          </p:cNvPr>
          <p:cNvSpPr>
            <a:spLocks xmlns:a="http://schemas.openxmlformats.org/drawingml/2006/main" noGrp="1"/>
          </p:cNvSpPr>
          <p:nvPr/>
        </p:nvSpPr>
        <p:spPr>
          <a:xfrm xmlns:a="http://schemas.openxmlformats.org/drawingml/2006/main">
            <a:off x="904875" y="6486525"/>
            <a:ext cx="8001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1">
                <a:solidFill>
                  <a:srgbClr val="084F7C"/>
                </a:solidFill>
                <a:latin typeface="Public Sans"/>
                <a:ea typeface="Public Sans"/>
                <a:cs typeface="Public Sans"/>
              </a:defRPr>
            </a:defPPr>
          </a:lstStyle>
          <a:p xmlns:a="http://schemas.openxmlformats.org/drawingml/2006/main">
            <a:pPr>
              <a:buNone/>
              <a:defRPr sz="2700" b="1">
                <a:solidFill>
                  <a:srgbClr val="084F7C"/>
                </a:solidFill>
                <a:latin typeface="Public Sans"/>
                <a:ea typeface="Public Sans"/>
                <a:cs typeface="Public Sans"/>
              </a:defRPr>
            </a:pPr>
            <a:r>
              <a:rPr sz="2700" b="1">
                <a:solidFill>
                  <a:srgbClr val="084F7C"/>
                </a:solidFill>
                <a:latin typeface="Public Sans"/>
                <a:ea typeface="Public Sans"/>
                <a:cs typeface="Public Sans"/>
              </a:rPr>
              <a:t>Wrap options</a:t>
            </a:r>
          </a:p>
        </p:txBody>
      </p:sp>
      <p:sp>
        <p:nvSpPr>
          <p:cNvPr id="11" name="Shoulder, cervical, back, knee,&#10;and hand/wrist configurations">
            <a:extLst xmlns:a="http://schemas.openxmlformats.org/drawingml/2006/main">
              <a:ext uri="{FF2B5EF4-FFF2-40B4-BE49-F238E27FC236}">
                <a16:creationId xmlns:a16="http://schemas.microsoft.com/office/drawing/2014/main" id="{97A14794-EB53-48DE-B103-5BF56A706B63}"/>
              </a:ext>
            </a:extLst>
          </p:cNvPr>
          <p:cNvSpPr>
            <a:spLocks xmlns:a="http://schemas.openxmlformats.org/drawingml/2006/main" noGrp="1"/>
          </p:cNvSpPr>
          <p:nvPr/>
        </p:nvSpPr>
        <p:spPr>
          <a:xfrm xmlns:a="http://schemas.openxmlformats.org/drawingml/2006/main">
            <a:off x="904875" y="7239000"/>
            <a:ext cx="823912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850" b="0">
                <a:solidFill>
                  <a:srgbClr val="3D3D3D"/>
                </a:solidFill>
                <a:latin typeface="Public Sans"/>
                <a:ea typeface="Public Sans"/>
                <a:cs typeface="Public Sans"/>
              </a:defRPr>
            </a:defPPr>
          </a:lstStyle>
          <a:p xmlns:a="http://schemas.openxmlformats.org/drawingml/2006/main">
            <a:pPr>
              <a:buNone/>
              <a:defRPr sz="2850" b="0">
                <a:solidFill>
                  <a:srgbClr val="3D3D3D"/>
                </a:solidFill>
                <a:latin typeface="Public Sans"/>
                <a:ea typeface="Public Sans"/>
                <a:cs typeface="Public Sans"/>
              </a:defRPr>
            </a:pPr>
            <a:r>
              <a:rPr sz="2850" b="0">
                <a:solidFill>
                  <a:srgbClr val="3D3D3D"/>
                </a:solidFill>
                <a:latin typeface="Public Sans"/>
                <a:ea typeface="Public Sans"/>
                <a:cs typeface="Public Sans"/>
              </a:rPr>
              <a:t>Shoulder, cervical, back, knee,</a:t>
            </a:r>
          </a:p>
          <a:p xmlns:a="http://schemas.openxmlformats.org/drawingml/2006/main">
            <a:pPr>
              <a:buNone/>
              <a:defRPr sz="2850" b="0">
                <a:solidFill>
                  <a:srgbClr val="3D3D3D"/>
                </a:solidFill>
                <a:latin typeface="Public Sans"/>
                <a:ea typeface="Public Sans"/>
                <a:cs typeface="Public Sans"/>
              </a:defRPr>
            </a:pPr>
            <a:r>
              <a:rPr sz="2850" b="0">
                <a:solidFill>
                  <a:srgbClr val="3D3D3D"/>
                </a:solidFill>
                <a:latin typeface="Public Sans"/>
                <a:ea typeface="Public Sans"/>
                <a:cs typeface="Public Sans"/>
              </a:rPr>
              <a:t>and hand/wrist configurations</a:t>
            </a:r>
          </a:p>
        </p:txBody>
      </p:sp>
      <p:pic>
        <p:nvPicPr>
          <p:cNvPr id="12" name="">
            <a:extLst xmlns:a="http://schemas.openxmlformats.org/drawingml/2006/main">
              <a:ext uri="{FF2B5EF4-FFF2-40B4-BE49-F238E27FC236}">
                <a16:creationId xmlns:a16="http://schemas.microsoft.com/office/drawing/2014/main" id="{3D4B62C4-3D74-418B-B7DD-188D0554F77F}"/>
              </a:ext>
            </a:extLst>
          </p:cNvPr>
          <p:cNvPicPr>
            <a:picLocks xmlns:a="http://schemas.openxmlformats.org/drawingml/2006/main" noChangeAspect="1"/>
          </p:cNvPicPr>
          <p:nvPr/>
        </p:nvPicPr>
        <p:blipFill>
          <a:blip xmlns:r="http://schemas.openxmlformats.org/officeDocument/2006/relationships" xmlns:a="http://schemas.openxmlformats.org/drawingml/2006/main" r:embed="Rff7770e5c3ef46da"/>
          <a:stretch xmlns:a="http://schemas.openxmlformats.org/drawingml/2006/main"/>
        </p:blipFill>
        <p:spPr>
          <a:xfrm xmlns:a="http://schemas.openxmlformats.org/drawingml/2006/main">
            <a:off x="10668000" y="4032154"/>
            <a:ext cx="6191250" cy="3613342"/>
          </a:xfrm>
          <a:prstGeom xmlns:a="http://schemas.openxmlformats.org/drawingml/2006/main" prst="rect">
            <a:avLst/>
          </a:prstGeom>
        </p:spPr>
      </p:pic>
    </p:spTree>
    <p:extLst>
      <p:ext uri="{BB962C8B-B14F-4D97-AF65-F5344CB8AC3E}">
        <p14:creationId xmlns:p14="http://schemas.microsoft.com/office/powerpoint/2010/main" val="21036886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1E2426E-C965-47C1-9EE2-43259AA6996A}"/>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D8F6C482-B57E-453C-8682-A5E6414C81DB}"/>
              </a:ext>
            </a:extLst>
          </p:cNvPr>
          <p:cNvPicPr>
            <a:picLocks xmlns:a="http://schemas.openxmlformats.org/drawingml/2006/main" noChangeAspect="1"/>
          </p:cNvPicPr>
          <p:nvPr/>
        </p:nvPicPr>
        <p:blipFill>
          <a:blip xmlns:r="http://schemas.openxmlformats.org/officeDocument/2006/relationships" xmlns:a="http://schemas.openxmlformats.org/drawingml/2006/main" r:embed="Rb2c18ff8f74d461f"/>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4E7D4002-992F-4E20-BE8D-8BCBF0420B4B}"/>
              </a:ext>
            </a:extLst>
          </p:cNvPr>
          <p:cNvPicPr>
            <a:picLocks xmlns:a="http://schemas.openxmlformats.org/drawingml/2006/main" noChangeAspect="1"/>
          </p:cNvPicPr>
          <p:nvPr/>
        </p:nvPicPr>
        <p:blipFill>
          <a:blip xmlns:r="http://schemas.openxmlformats.org/officeDocument/2006/relationships" xmlns:a="http://schemas.openxmlformats.org/drawingml/2006/main" r:embed="Re526187dc9ee46c0"/>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Stated indications">
            <a:extLst xmlns:a="http://schemas.openxmlformats.org/drawingml/2006/main">
              <a:ext uri="{FF2B5EF4-FFF2-40B4-BE49-F238E27FC236}">
                <a16:creationId xmlns:a16="http://schemas.microsoft.com/office/drawing/2014/main" id="{1D489B59-DD92-4244-9285-7FE62164DD22}"/>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Stated indications</a:t>
            </a:r>
          </a:p>
        </p:txBody>
      </p:sp>
      <p:sp>
        <p:nvSpPr>
          <p:cNvPr id="5" name="The manufacturer describes infrared topical heating for these eff">
            <a:extLst xmlns:a="http://schemas.openxmlformats.org/drawingml/2006/main">
              <a:ext uri="{FF2B5EF4-FFF2-40B4-BE49-F238E27FC236}">
                <a16:creationId xmlns:a16="http://schemas.microsoft.com/office/drawing/2014/main" id="{1DEF7642-7AE8-4F10-BFC5-EEBF92CF6AE2}"/>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The manufacturer describes infrared topical heating for these effects.</a:t>
            </a:r>
          </a:p>
        </p:txBody>
      </p:sp>
      <p:sp>
        <p:nvSpPr>
          <p:cNvPr id="6" name="DMG  /  ULTRABEAM distributor training">
            <a:extLst xmlns:a="http://schemas.openxmlformats.org/drawingml/2006/main">
              <a:ext uri="{FF2B5EF4-FFF2-40B4-BE49-F238E27FC236}">
                <a16:creationId xmlns:a16="http://schemas.microsoft.com/office/drawing/2014/main" id="{E2CD314A-D28D-4DB7-A319-4914A2CDB122}"/>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04">
            <a:extLst xmlns:a="http://schemas.openxmlformats.org/drawingml/2006/main">
              <a:ext uri="{FF2B5EF4-FFF2-40B4-BE49-F238E27FC236}">
                <a16:creationId xmlns:a16="http://schemas.microsoft.com/office/drawing/2014/main" id="{3C83DA5D-1EF1-4F66-93AB-E0C930123777}"/>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04</a:t>
            </a:r>
          </a:p>
        </p:txBody>
      </p:sp>
      <p:sp>
        <p:nvSpPr>
          <p:cNvPr id="8" name="Temporary symptom relief">
            <a:extLst xmlns:a="http://schemas.openxmlformats.org/drawingml/2006/main">
              <a:ext uri="{FF2B5EF4-FFF2-40B4-BE49-F238E27FC236}">
                <a16:creationId xmlns:a16="http://schemas.microsoft.com/office/drawing/2014/main" id="{C251E4A6-441F-457B-B3B9-2513E3853553}"/>
              </a:ext>
            </a:extLst>
          </p:cNvPr>
          <p:cNvSpPr>
            <a:spLocks xmlns:a="http://schemas.openxmlformats.org/drawingml/2006/main" noGrp="1"/>
          </p:cNvSpPr>
          <p:nvPr/>
        </p:nvSpPr>
        <p:spPr>
          <a:xfrm xmlns:a="http://schemas.openxmlformats.org/drawingml/2006/main">
            <a:off x="904875" y="36957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Temporary symptom relief</a:t>
            </a:r>
          </a:p>
        </p:txBody>
      </p:sp>
      <p:sp>
        <p:nvSpPr>
          <p:cNvPr id="9" name="Minor muscle and joint pain, muscle spasms, and stiffness">
            <a:extLst xmlns:a="http://schemas.openxmlformats.org/drawingml/2006/main">
              <a:ext uri="{FF2B5EF4-FFF2-40B4-BE49-F238E27FC236}">
                <a16:creationId xmlns:a16="http://schemas.microsoft.com/office/drawing/2014/main" id="{E4F11CA9-9A45-4D2A-9787-CAF4560F27CE}"/>
              </a:ext>
            </a:extLst>
          </p:cNvPr>
          <p:cNvSpPr>
            <a:spLocks xmlns:a="http://schemas.openxmlformats.org/drawingml/2006/main" noGrp="1"/>
          </p:cNvSpPr>
          <p:nvPr/>
        </p:nvSpPr>
        <p:spPr>
          <a:xfrm xmlns:a="http://schemas.openxmlformats.org/drawingml/2006/main">
            <a:off x="904875" y="41910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Minor muscle and joint pain, muscle spasms, and stiffness</a:t>
            </a:r>
          </a:p>
        </p:txBody>
      </p:sp>
      <p:sp>
        <p:nvSpPr>
          <p:cNvPr id="10" name="Muscle relaxation">
            <a:extLst xmlns:a="http://schemas.openxmlformats.org/drawingml/2006/main">
              <a:ext uri="{FF2B5EF4-FFF2-40B4-BE49-F238E27FC236}">
                <a16:creationId xmlns:a16="http://schemas.microsoft.com/office/drawing/2014/main" id="{68F52F0E-DEBB-4304-AEDF-A58EEE498BD7}"/>
              </a:ext>
            </a:extLst>
          </p:cNvPr>
          <p:cNvSpPr>
            <a:spLocks xmlns:a="http://schemas.openxmlformats.org/drawingml/2006/main" noGrp="1"/>
          </p:cNvSpPr>
          <p:nvPr/>
        </p:nvSpPr>
        <p:spPr>
          <a:xfrm xmlns:a="http://schemas.openxmlformats.org/drawingml/2006/main">
            <a:off x="904875" y="527685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Muscle relaxation</a:t>
            </a:r>
          </a:p>
        </p:txBody>
      </p:sp>
      <p:sp>
        <p:nvSpPr>
          <p:cNvPr id="11" name="Relaxation of muscles and muscle tissue">
            <a:extLst xmlns:a="http://schemas.openxmlformats.org/drawingml/2006/main">
              <a:ext uri="{FF2B5EF4-FFF2-40B4-BE49-F238E27FC236}">
                <a16:creationId xmlns:a16="http://schemas.microsoft.com/office/drawing/2014/main" id="{410D4BD0-B03B-45DC-8729-DB670D9AA5C0}"/>
              </a:ext>
            </a:extLst>
          </p:cNvPr>
          <p:cNvSpPr>
            <a:spLocks xmlns:a="http://schemas.openxmlformats.org/drawingml/2006/main" noGrp="1"/>
          </p:cNvSpPr>
          <p:nvPr/>
        </p:nvSpPr>
        <p:spPr>
          <a:xfrm xmlns:a="http://schemas.openxmlformats.org/drawingml/2006/main">
            <a:off x="904875" y="577215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Relaxation of muscles and muscle tissue</a:t>
            </a:r>
          </a:p>
        </p:txBody>
      </p:sp>
      <p:sp>
        <p:nvSpPr>
          <p:cNvPr id="12" name="Local heating and circulation">
            <a:extLst xmlns:a="http://schemas.openxmlformats.org/drawingml/2006/main">
              <a:ext uri="{FF2B5EF4-FFF2-40B4-BE49-F238E27FC236}">
                <a16:creationId xmlns:a16="http://schemas.microsoft.com/office/drawing/2014/main" id="{8881CF75-C1A8-48F8-A34C-E35404F0D7F3}"/>
              </a:ext>
            </a:extLst>
          </p:cNvPr>
          <p:cNvSpPr>
            <a:spLocks xmlns:a="http://schemas.openxmlformats.org/drawingml/2006/main" noGrp="1"/>
          </p:cNvSpPr>
          <p:nvPr/>
        </p:nvSpPr>
        <p:spPr>
          <a:xfrm xmlns:a="http://schemas.openxmlformats.org/drawingml/2006/main">
            <a:off x="904875" y="68580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Local heating and circulation</a:t>
            </a:r>
          </a:p>
        </p:txBody>
      </p:sp>
      <p:sp>
        <p:nvSpPr>
          <p:cNvPr id="13" name="Raised tissue temperature and a temporary increase in local blood">
            <a:extLst xmlns:a="http://schemas.openxmlformats.org/drawingml/2006/main">
              <a:ext uri="{FF2B5EF4-FFF2-40B4-BE49-F238E27FC236}">
                <a16:creationId xmlns:a16="http://schemas.microsoft.com/office/drawing/2014/main" id="{80007E20-11A9-4E9B-B7C2-A91C6E8A6709}"/>
              </a:ext>
            </a:extLst>
          </p:cNvPr>
          <p:cNvSpPr>
            <a:spLocks xmlns:a="http://schemas.openxmlformats.org/drawingml/2006/main" noGrp="1"/>
          </p:cNvSpPr>
          <p:nvPr/>
        </p:nvSpPr>
        <p:spPr>
          <a:xfrm xmlns:a="http://schemas.openxmlformats.org/drawingml/2006/main">
            <a:off x="904875" y="73533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Raised tissue temperature and a temporary increase in local blood circulation</a:t>
            </a:r>
          </a:p>
        </p:txBody>
      </p:sp>
      <p:sp>
        <p:nvSpPr>
          <p:cNvPr id="14" name="">
            <a:extLst xmlns:a="http://schemas.openxmlformats.org/drawingml/2006/main">
              <a:ext uri="{FF2B5EF4-FFF2-40B4-BE49-F238E27FC236}">
                <a16:creationId xmlns:a16="http://schemas.microsoft.com/office/drawing/2014/main" id="{76F52B1B-F920-4268-9AC4-EA8CDDDCDA17}"/>
              </a:ext>
            </a:extLst>
          </p:cNvPr>
          <p:cNvSpPr>
            <a:spLocks xmlns:a="http://schemas.openxmlformats.org/drawingml/2006/main" noGrp="1"/>
          </p:cNvSpPr>
          <p:nvPr/>
        </p:nvSpPr>
        <p:spPr>
          <a:xfrm xmlns:a="http://schemas.openxmlformats.org/drawingml/2006/main">
            <a:off x="857250" y="8629650"/>
            <a:ext cx="16573500" cy="742950"/>
          </a:xfrm>
          <a:prstGeom xmlns:a="http://schemas.openxmlformats.org/drawingml/2006/main" prst="rect">
            <a:avLst/>
          </a:prstGeom>
          <a:solidFill xmlns:a="http://schemas.openxmlformats.org/drawingml/2006/main">
            <a:srgbClr val="EAF4FA"/>
          </a:solidFill>
          <a:ln xmlns:a="http://schemas.openxmlformats.org/drawingml/2006/main" w="0">
            <a:noFill/>
          </a:ln>
        </p:spPr>
      </p:sp>
      <p:sp>
        <p:nvSpPr>
          <p:cNvPr id="15" name="Use this scope when describing ULTRABEAM to a clinician.">
            <a:extLst xmlns:a="http://schemas.openxmlformats.org/drawingml/2006/main">
              <a:ext uri="{FF2B5EF4-FFF2-40B4-BE49-F238E27FC236}">
                <a16:creationId xmlns:a16="http://schemas.microsoft.com/office/drawing/2014/main" id="{4ABECE46-4D93-4714-9B1E-6085B6C0A179}"/>
              </a:ext>
            </a:extLst>
          </p:cNvPr>
          <p:cNvSpPr>
            <a:spLocks xmlns:a="http://schemas.openxmlformats.org/drawingml/2006/main" noGrp="1"/>
          </p:cNvSpPr>
          <p:nvPr/>
        </p:nvSpPr>
        <p:spPr>
          <a:xfrm xmlns:a="http://schemas.openxmlformats.org/drawingml/2006/main">
            <a:off x="1066800" y="8801100"/>
            <a:ext cx="16154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084F7C"/>
                </a:solidFill>
                <a:latin typeface="Public Sans"/>
                <a:ea typeface="Public Sans"/>
                <a:cs typeface="Public Sans"/>
              </a:defRPr>
            </a:defPPr>
          </a:lstStyle>
          <a:p xmlns:a="http://schemas.openxmlformats.org/drawingml/2006/main">
            <a:pPr>
              <a:buNone/>
              <a:defRPr sz="2100" b="0">
                <a:solidFill>
                  <a:srgbClr val="084F7C"/>
                </a:solidFill>
                <a:latin typeface="Public Sans"/>
                <a:ea typeface="Public Sans"/>
                <a:cs typeface="Public Sans"/>
              </a:defRPr>
            </a:pPr>
            <a:r>
              <a:rPr sz="2100" b="0">
                <a:solidFill>
                  <a:srgbClr val="084F7C"/>
                </a:solidFill>
                <a:latin typeface="Public Sans"/>
                <a:ea typeface="Public Sans"/>
                <a:cs typeface="Public Sans"/>
              </a:rPr>
              <a:t>Use this scope when describing ULTRABEAM to a clinician.</a:t>
            </a:r>
          </a:p>
        </p:txBody>
      </p:sp>
    </p:spTree>
    <p:extLst>
      <p:ext uri="{BB962C8B-B14F-4D97-AF65-F5344CB8AC3E}">
        <p14:creationId xmlns:p14="http://schemas.microsoft.com/office/powerpoint/2010/main" val="171170594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4E2C4CA-0D34-4F64-8512-97D11D7520F8}"/>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736CE004-81B7-4F0E-85E1-0EF8826D9CE5}"/>
              </a:ext>
            </a:extLst>
          </p:cNvPr>
          <p:cNvPicPr>
            <a:picLocks xmlns:a="http://schemas.openxmlformats.org/drawingml/2006/main" noChangeAspect="1"/>
          </p:cNvPicPr>
          <p:nvPr/>
        </p:nvPicPr>
        <p:blipFill>
          <a:blip xmlns:r="http://schemas.openxmlformats.org/officeDocument/2006/relationships" xmlns:a="http://schemas.openxmlformats.org/drawingml/2006/main" r:embed="Re98032a39d0a42d9"/>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E59CBCF5-161C-4D6C-8BCC-167229644E5F}"/>
              </a:ext>
            </a:extLst>
          </p:cNvPr>
          <p:cNvPicPr>
            <a:picLocks xmlns:a="http://schemas.openxmlformats.org/drawingml/2006/main" noChangeAspect="1"/>
          </p:cNvPicPr>
          <p:nvPr/>
        </p:nvPicPr>
        <p:blipFill>
          <a:blip xmlns:r="http://schemas.openxmlformats.org/officeDocument/2006/relationships" xmlns:a="http://schemas.openxmlformats.org/drawingml/2006/main" r:embed="R2551709a2e4841cd"/>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Wavelengths and specifications">
            <a:extLst xmlns:a="http://schemas.openxmlformats.org/drawingml/2006/main">
              <a:ext uri="{FF2B5EF4-FFF2-40B4-BE49-F238E27FC236}">
                <a16:creationId xmlns:a16="http://schemas.microsoft.com/office/drawing/2014/main" id="{9F9368A5-B751-41A0-BC1C-5C0089B818D6}"/>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Wavelengths and specifications</a:t>
            </a:r>
          </a:p>
        </p:txBody>
      </p:sp>
      <p:sp>
        <p:nvSpPr>
          <p:cNvPr id="5" name="The 2026 sheet reports three wavelengths for each wrap.">
            <a:extLst xmlns:a="http://schemas.openxmlformats.org/drawingml/2006/main">
              <a:ext uri="{FF2B5EF4-FFF2-40B4-BE49-F238E27FC236}">
                <a16:creationId xmlns:a16="http://schemas.microsoft.com/office/drawing/2014/main" id="{105032CC-42F0-4B18-BE0F-84E4EE5CD00F}"/>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The 2026 sheet reports three wavelengths for each wrap.</a:t>
            </a:r>
          </a:p>
        </p:txBody>
      </p:sp>
      <p:sp>
        <p:nvSpPr>
          <p:cNvPr id="6" name="DMG  /  ULTRABEAM distributor training">
            <a:extLst xmlns:a="http://schemas.openxmlformats.org/drawingml/2006/main">
              <a:ext uri="{FF2B5EF4-FFF2-40B4-BE49-F238E27FC236}">
                <a16:creationId xmlns:a16="http://schemas.microsoft.com/office/drawing/2014/main" id="{059D71E8-DB00-4818-B6DF-3BDEE17A2325}"/>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05">
            <a:extLst xmlns:a="http://schemas.openxmlformats.org/drawingml/2006/main">
              <a:ext uri="{FF2B5EF4-FFF2-40B4-BE49-F238E27FC236}">
                <a16:creationId xmlns:a16="http://schemas.microsoft.com/office/drawing/2014/main" id="{962CC6C1-5B63-4FEF-AC33-87A0F84BC35C}"/>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05</a:t>
            </a:r>
          </a:p>
        </p:txBody>
      </p:sp>
      <p:sp>
        <p:nvSpPr>
          <p:cNvPr id="8" name="450 nm">
            <a:extLst xmlns:a="http://schemas.openxmlformats.org/drawingml/2006/main">
              <a:ext uri="{FF2B5EF4-FFF2-40B4-BE49-F238E27FC236}">
                <a16:creationId xmlns:a16="http://schemas.microsoft.com/office/drawing/2014/main" id="{1CE276F1-6DEA-4F8E-904F-05227E85342F}"/>
              </a:ext>
            </a:extLst>
          </p:cNvPr>
          <p:cNvSpPr>
            <a:spLocks xmlns:a="http://schemas.openxmlformats.org/drawingml/2006/main" noGrp="1"/>
          </p:cNvSpPr>
          <p:nvPr/>
        </p:nvSpPr>
        <p:spPr>
          <a:xfrm xmlns:a="http://schemas.openxmlformats.org/drawingml/2006/main">
            <a:off x="904875" y="3810000"/>
            <a:ext cx="5048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5850" b="1">
                <a:solidFill>
                  <a:srgbClr val="3198D0"/>
                </a:solidFill>
                <a:latin typeface="Sora"/>
                <a:ea typeface="Sora"/>
                <a:cs typeface="Sora"/>
              </a:defRPr>
            </a:defPPr>
          </a:lstStyle>
          <a:p xmlns:a="http://schemas.openxmlformats.org/drawingml/2006/main">
            <a:pPr>
              <a:buNone/>
              <a:defRPr sz="5850" b="1">
                <a:solidFill>
                  <a:srgbClr val="3198D0"/>
                </a:solidFill>
                <a:latin typeface="Sora"/>
                <a:ea typeface="Sora"/>
                <a:cs typeface="Sora"/>
              </a:defRPr>
            </a:pPr>
            <a:r>
              <a:rPr sz="5850" b="1">
                <a:solidFill>
                  <a:srgbClr val="3198D0"/>
                </a:solidFill>
                <a:latin typeface="Sora"/>
                <a:ea typeface="Sora"/>
                <a:cs typeface="Sora"/>
              </a:rPr>
              <a:t>450 nm</a:t>
            </a:r>
          </a:p>
        </p:txBody>
      </p:sp>
      <p:sp>
        <p:nvSpPr>
          <p:cNvPr id="9" name="Blue light">
            <a:extLst xmlns:a="http://schemas.openxmlformats.org/drawingml/2006/main">
              <a:ext uri="{FF2B5EF4-FFF2-40B4-BE49-F238E27FC236}">
                <a16:creationId xmlns:a16="http://schemas.microsoft.com/office/drawing/2014/main" id="{45DD16F2-B93E-486E-8145-37F49EDF2181}"/>
              </a:ext>
            </a:extLst>
          </p:cNvPr>
          <p:cNvSpPr>
            <a:spLocks xmlns:a="http://schemas.openxmlformats.org/drawingml/2006/main" noGrp="1"/>
          </p:cNvSpPr>
          <p:nvPr/>
        </p:nvSpPr>
        <p:spPr>
          <a:xfrm xmlns:a="http://schemas.openxmlformats.org/drawingml/2006/main">
            <a:off x="904875" y="5095875"/>
            <a:ext cx="5048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75" b="0">
                <a:solidFill>
                  <a:srgbClr val="3D3D3D"/>
                </a:solidFill>
                <a:latin typeface="Public Sans"/>
                <a:ea typeface="Public Sans"/>
                <a:cs typeface="Public Sans"/>
              </a:defRPr>
            </a:defPPr>
          </a:lstStyle>
          <a:p xmlns:a="http://schemas.openxmlformats.org/drawingml/2006/main">
            <a:pPr>
              <a:buNone/>
              <a:defRPr sz="2775" b="0">
                <a:solidFill>
                  <a:srgbClr val="3D3D3D"/>
                </a:solidFill>
                <a:latin typeface="Public Sans"/>
                <a:ea typeface="Public Sans"/>
                <a:cs typeface="Public Sans"/>
              </a:defRPr>
            </a:pPr>
            <a:r>
              <a:rPr sz="2775" b="0">
                <a:solidFill>
                  <a:srgbClr val="3D3D3D"/>
                </a:solidFill>
                <a:latin typeface="Public Sans"/>
                <a:ea typeface="Public Sans"/>
                <a:cs typeface="Public Sans"/>
              </a:rPr>
              <a:t>Blue light</a:t>
            </a:r>
          </a:p>
        </p:txBody>
      </p:sp>
      <p:sp>
        <p:nvSpPr>
          <p:cNvPr id="10" name="650 nm">
            <a:extLst xmlns:a="http://schemas.openxmlformats.org/drawingml/2006/main">
              <a:ext uri="{FF2B5EF4-FFF2-40B4-BE49-F238E27FC236}">
                <a16:creationId xmlns:a16="http://schemas.microsoft.com/office/drawing/2014/main" id="{2370262B-69AB-4CC4-8D0D-794F5B7DC5AE}"/>
              </a:ext>
            </a:extLst>
          </p:cNvPr>
          <p:cNvSpPr>
            <a:spLocks xmlns:a="http://schemas.openxmlformats.org/drawingml/2006/main" noGrp="1"/>
          </p:cNvSpPr>
          <p:nvPr/>
        </p:nvSpPr>
        <p:spPr>
          <a:xfrm xmlns:a="http://schemas.openxmlformats.org/drawingml/2006/main">
            <a:off x="6524625" y="3810000"/>
            <a:ext cx="5048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5850" b="1">
                <a:solidFill>
                  <a:srgbClr val="F24F28"/>
                </a:solidFill>
                <a:latin typeface="Sora"/>
                <a:ea typeface="Sora"/>
                <a:cs typeface="Sora"/>
              </a:defRPr>
            </a:defPPr>
          </a:lstStyle>
          <a:p xmlns:a="http://schemas.openxmlformats.org/drawingml/2006/main">
            <a:pPr>
              <a:buNone/>
              <a:defRPr sz="5850" b="1">
                <a:solidFill>
                  <a:srgbClr val="F24F28"/>
                </a:solidFill>
                <a:latin typeface="Sora"/>
                <a:ea typeface="Sora"/>
                <a:cs typeface="Sora"/>
              </a:defRPr>
            </a:pPr>
            <a:r>
              <a:rPr sz="5850" b="1">
                <a:solidFill>
                  <a:srgbClr val="F24F28"/>
                </a:solidFill>
                <a:latin typeface="Sora"/>
                <a:ea typeface="Sora"/>
                <a:cs typeface="Sora"/>
              </a:rPr>
              <a:t>650 nm</a:t>
            </a:r>
          </a:p>
        </p:txBody>
      </p:sp>
      <p:sp>
        <p:nvSpPr>
          <p:cNvPr id="11" name="Red light">
            <a:extLst xmlns:a="http://schemas.openxmlformats.org/drawingml/2006/main">
              <a:ext uri="{FF2B5EF4-FFF2-40B4-BE49-F238E27FC236}">
                <a16:creationId xmlns:a16="http://schemas.microsoft.com/office/drawing/2014/main" id="{912ADD47-F753-45E0-9E91-AAA80479D726}"/>
              </a:ext>
            </a:extLst>
          </p:cNvPr>
          <p:cNvSpPr>
            <a:spLocks xmlns:a="http://schemas.openxmlformats.org/drawingml/2006/main" noGrp="1"/>
          </p:cNvSpPr>
          <p:nvPr/>
        </p:nvSpPr>
        <p:spPr>
          <a:xfrm xmlns:a="http://schemas.openxmlformats.org/drawingml/2006/main">
            <a:off x="6524625" y="5095875"/>
            <a:ext cx="5048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75" b="0">
                <a:solidFill>
                  <a:srgbClr val="3D3D3D"/>
                </a:solidFill>
                <a:latin typeface="Public Sans"/>
                <a:ea typeface="Public Sans"/>
                <a:cs typeface="Public Sans"/>
              </a:defRPr>
            </a:defPPr>
          </a:lstStyle>
          <a:p xmlns:a="http://schemas.openxmlformats.org/drawingml/2006/main">
            <a:pPr>
              <a:buNone/>
              <a:defRPr sz="2775" b="0">
                <a:solidFill>
                  <a:srgbClr val="3D3D3D"/>
                </a:solidFill>
                <a:latin typeface="Public Sans"/>
                <a:ea typeface="Public Sans"/>
                <a:cs typeface="Public Sans"/>
              </a:defRPr>
            </a:pPr>
            <a:r>
              <a:rPr sz="2775" b="0">
                <a:solidFill>
                  <a:srgbClr val="3D3D3D"/>
                </a:solidFill>
                <a:latin typeface="Public Sans"/>
                <a:ea typeface="Public Sans"/>
                <a:cs typeface="Public Sans"/>
              </a:rPr>
              <a:t>Red light</a:t>
            </a:r>
          </a:p>
        </p:txBody>
      </p:sp>
      <p:sp>
        <p:nvSpPr>
          <p:cNvPr id="12" name="950 nm">
            <a:extLst xmlns:a="http://schemas.openxmlformats.org/drawingml/2006/main">
              <a:ext uri="{FF2B5EF4-FFF2-40B4-BE49-F238E27FC236}">
                <a16:creationId xmlns:a16="http://schemas.microsoft.com/office/drawing/2014/main" id="{2858E17A-CDB2-4468-80E8-896312B554E2}"/>
              </a:ext>
            </a:extLst>
          </p:cNvPr>
          <p:cNvSpPr>
            <a:spLocks xmlns:a="http://schemas.openxmlformats.org/drawingml/2006/main" noGrp="1"/>
          </p:cNvSpPr>
          <p:nvPr/>
        </p:nvSpPr>
        <p:spPr>
          <a:xfrm xmlns:a="http://schemas.openxmlformats.org/drawingml/2006/main">
            <a:off x="12144375" y="3810000"/>
            <a:ext cx="5048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5850" b="1">
                <a:solidFill>
                  <a:srgbClr val="084F7C"/>
                </a:solidFill>
                <a:latin typeface="Sora"/>
                <a:ea typeface="Sora"/>
                <a:cs typeface="Sora"/>
              </a:defRPr>
            </a:defPPr>
          </a:lstStyle>
          <a:p xmlns:a="http://schemas.openxmlformats.org/drawingml/2006/main">
            <a:pPr>
              <a:buNone/>
              <a:defRPr sz="5850" b="1">
                <a:solidFill>
                  <a:srgbClr val="084F7C"/>
                </a:solidFill>
                <a:latin typeface="Sora"/>
                <a:ea typeface="Sora"/>
                <a:cs typeface="Sora"/>
              </a:defRPr>
            </a:pPr>
            <a:r>
              <a:rPr sz="5850" b="1">
                <a:solidFill>
                  <a:srgbClr val="084F7C"/>
                </a:solidFill>
                <a:latin typeface="Sora"/>
                <a:ea typeface="Sora"/>
                <a:cs typeface="Sora"/>
              </a:rPr>
              <a:t>950 nm</a:t>
            </a:r>
          </a:p>
        </p:txBody>
      </p:sp>
      <p:sp>
        <p:nvSpPr>
          <p:cNvPr id="13" name="Near-infrared light">
            <a:extLst xmlns:a="http://schemas.openxmlformats.org/drawingml/2006/main">
              <a:ext uri="{FF2B5EF4-FFF2-40B4-BE49-F238E27FC236}">
                <a16:creationId xmlns:a16="http://schemas.microsoft.com/office/drawing/2014/main" id="{1D92D483-17B7-46A6-8F5E-FFDCE53343A2}"/>
              </a:ext>
            </a:extLst>
          </p:cNvPr>
          <p:cNvSpPr>
            <a:spLocks xmlns:a="http://schemas.openxmlformats.org/drawingml/2006/main" noGrp="1"/>
          </p:cNvSpPr>
          <p:nvPr/>
        </p:nvSpPr>
        <p:spPr>
          <a:xfrm xmlns:a="http://schemas.openxmlformats.org/drawingml/2006/main">
            <a:off x="12144375" y="5095875"/>
            <a:ext cx="5048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75" b="0">
                <a:solidFill>
                  <a:srgbClr val="3D3D3D"/>
                </a:solidFill>
                <a:latin typeface="Public Sans"/>
                <a:ea typeface="Public Sans"/>
                <a:cs typeface="Public Sans"/>
              </a:defRPr>
            </a:defPPr>
          </a:lstStyle>
          <a:p xmlns:a="http://schemas.openxmlformats.org/drawingml/2006/main">
            <a:pPr>
              <a:buNone/>
              <a:defRPr sz="2775" b="0">
                <a:solidFill>
                  <a:srgbClr val="3D3D3D"/>
                </a:solidFill>
                <a:latin typeface="Public Sans"/>
                <a:ea typeface="Public Sans"/>
                <a:cs typeface="Public Sans"/>
              </a:defRPr>
            </a:pPr>
            <a:r>
              <a:rPr sz="2775" b="0">
                <a:solidFill>
                  <a:srgbClr val="3D3D3D"/>
                </a:solidFill>
                <a:latin typeface="Public Sans"/>
                <a:ea typeface="Public Sans"/>
                <a:cs typeface="Public Sans"/>
              </a:rPr>
              <a:t>Near-infrared light</a:t>
            </a:r>
          </a:p>
        </p:txBody>
      </p:sp>
      <p:sp>
        <p:nvSpPr>
          <p:cNvPr id="14" name="Each wrap has its own reported light output and LED count.">
            <a:extLst xmlns:a="http://schemas.openxmlformats.org/drawingml/2006/main">
              <a:ext uri="{FF2B5EF4-FFF2-40B4-BE49-F238E27FC236}">
                <a16:creationId xmlns:a16="http://schemas.microsoft.com/office/drawing/2014/main" id="{3B1F8E25-4856-424D-A712-76F6FBD4DD7A}"/>
              </a:ext>
            </a:extLst>
          </p:cNvPr>
          <p:cNvSpPr>
            <a:spLocks xmlns:a="http://schemas.openxmlformats.org/drawingml/2006/main" noGrp="1"/>
          </p:cNvSpPr>
          <p:nvPr/>
        </p:nvSpPr>
        <p:spPr>
          <a:xfrm xmlns:a="http://schemas.openxmlformats.org/drawingml/2006/main">
            <a:off x="904875" y="6705600"/>
            <a:ext cx="16287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925" b="1">
                <a:solidFill>
                  <a:srgbClr val="084F7C"/>
                </a:solidFill>
                <a:latin typeface="Public Sans"/>
                <a:ea typeface="Public Sans"/>
                <a:cs typeface="Public Sans"/>
              </a:defRPr>
            </a:defPPr>
          </a:lstStyle>
          <a:p xmlns:a="http://schemas.openxmlformats.org/drawingml/2006/main">
            <a:pPr>
              <a:buNone/>
              <a:defRPr sz="2925" b="1">
                <a:solidFill>
                  <a:srgbClr val="084F7C"/>
                </a:solidFill>
                <a:latin typeface="Public Sans"/>
                <a:ea typeface="Public Sans"/>
                <a:cs typeface="Public Sans"/>
              </a:defRPr>
            </a:pPr>
            <a:r>
              <a:rPr sz="2925" b="1">
                <a:solidFill>
                  <a:srgbClr val="084F7C"/>
                </a:solidFill>
                <a:latin typeface="Public Sans"/>
                <a:ea typeface="Public Sans"/>
                <a:cs typeface="Public Sans"/>
              </a:rPr>
              <a:t>Each wrap has its own reported light output and LED count.</a:t>
            </a:r>
          </a:p>
        </p:txBody>
      </p:sp>
      <p:sp>
        <p:nvSpPr>
          <p:cNvPr id="15" name="Use the exact model’s specification sheet for technical questions">
            <a:extLst xmlns:a="http://schemas.openxmlformats.org/drawingml/2006/main">
              <a:ext uri="{FF2B5EF4-FFF2-40B4-BE49-F238E27FC236}">
                <a16:creationId xmlns:a16="http://schemas.microsoft.com/office/drawing/2014/main" id="{19A71230-147F-4414-BE9B-F831F129729F}"/>
              </a:ext>
            </a:extLst>
          </p:cNvPr>
          <p:cNvSpPr>
            <a:spLocks xmlns:a="http://schemas.openxmlformats.org/drawingml/2006/main" noGrp="1"/>
          </p:cNvSpPr>
          <p:nvPr/>
        </p:nvSpPr>
        <p:spPr>
          <a:xfrm xmlns:a="http://schemas.openxmlformats.org/drawingml/2006/main">
            <a:off x="904875" y="7600950"/>
            <a:ext cx="16383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625" b="0">
                <a:solidFill>
                  <a:srgbClr val="3D3D3D"/>
                </a:solidFill>
                <a:latin typeface="Public Sans"/>
                <a:ea typeface="Public Sans"/>
                <a:cs typeface="Public Sans"/>
              </a:defRPr>
            </a:defPPr>
          </a:lstStyle>
          <a:p xmlns:a="http://schemas.openxmlformats.org/drawingml/2006/main">
            <a:pPr>
              <a:buNone/>
              <a:defRPr sz="2625" b="0">
                <a:solidFill>
                  <a:srgbClr val="3D3D3D"/>
                </a:solidFill>
                <a:latin typeface="Public Sans"/>
                <a:ea typeface="Public Sans"/>
                <a:cs typeface="Public Sans"/>
              </a:defRPr>
            </a:pPr>
            <a:r>
              <a:rPr sz="2625" b="0">
                <a:solidFill>
                  <a:srgbClr val="3D3D3D"/>
                </a:solidFill>
                <a:latin typeface="Public Sans"/>
                <a:ea typeface="Public Sans"/>
                <a:cs typeface="Public Sans"/>
              </a:rPr>
              <a:t>Use the exact model’s specification sheet for technical questions.</a:t>
            </a:r>
          </a:p>
          <a:p xmlns:a="http://schemas.openxmlformats.org/drawingml/2006/main">
            <a:pPr>
              <a:buNone/>
              <a:defRPr sz="2625" b="0">
                <a:solidFill>
                  <a:srgbClr val="3D3D3D"/>
                </a:solidFill>
                <a:latin typeface="Public Sans"/>
                <a:ea typeface="Public Sans"/>
                <a:cs typeface="Public Sans"/>
              </a:defRPr>
            </a:pPr>
            <a:r>
              <a:rPr sz="2625" b="0">
                <a:solidFill>
                  <a:srgbClr val="3D3D3D"/>
                </a:solidFill>
                <a:latin typeface="Public Sans"/>
                <a:ea typeface="Public Sans"/>
                <a:cs typeface="Public Sans"/>
              </a:rPr>
              <a:t>A wavelength alone does not establish treatment depth or clinical benefit.</a:t>
            </a:r>
          </a:p>
        </p:txBody>
      </p:sp>
    </p:spTree>
    <p:extLst>
      <p:ext uri="{BB962C8B-B14F-4D97-AF65-F5344CB8AC3E}">
        <p14:creationId xmlns:p14="http://schemas.microsoft.com/office/powerpoint/2010/main" val="166688129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FE3AB36-8C24-4488-ACA8-B8D9027B2B37}"/>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86FDEEC4-E93F-4D19-BF84-FC559EC743A2}"/>
              </a:ext>
            </a:extLst>
          </p:cNvPr>
          <p:cNvPicPr>
            <a:picLocks xmlns:a="http://schemas.openxmlformats.org/drawingml/2006/main" noChangeAspect="1"/>
          </p:cNvPicPr>
          <p:nvPr/>
        </p:nvPicPr>
        <p:blipFill>
          <a:blip xmlns:r="http://schemas.openxmlformats.org/officeDocument/2006/relationships" xmlns:a="http://schemas.openxmlformats.org/drawingml/2006/main" r:embed="R527ec6cf2b31479d"/>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D54EAAA3-CD50-4FFE-8C40-614505459612}"/>
              </a:ext>
            </a:extLst>
          </p:cNvPr>
          <p:cNvPicPr>
            <a:picLocks xmlns:a="http://schemas.openxmlformats.org/drawingml/2006/main" noChangeAspect="1"/>
          </p:cNvPicPr>
          <p:nvPr/>
        </p:nvPicPr>
        <p:blipFill>
          <a:blip xmlns:r="http://schemas.openxmlformats.org/officeDocument/2006/relationships" xmlns:a="http://schemas.openxmlformats.org/drawingml/2006/main" r:embed="R6ee68bef1f1f4664"/>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Manufacturer treatment schedule">
            <a:extLst xmlns:a="http://schemas.openxmlformats.org/drawingml/2006/main">
              <a:ext uri="{FF2B5EF4-FFF2-40B4-BE49-F238E27FC236}">
                <a16:creationId xmlns:a16="http://schemas.microsoft.com/office/drawing/2014/main" id="{FFF3E579-2686-446F-B6F9-FBECF81D2439}"/>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Manufacturer treatment schedule</a:t>
            </a:r>
          </a:p>
        </p:txBody>
      </p:sp>
      <p:sp>
        <p:nvSpPr>
          <p:cNvPr id="5" name="Clinical information sheet, 2026">
            <a:extLst xmlns:a="http://schemas.openxmlformats.org/drawingml/2006/main">
              <a:ext uri="{FF2B5EF4-FFF2-40B4-BE49-F238E27FC236}">
                <a16:creationId xmlns:a16="http://schemas.microsoft.com/office/drawing/2014/main" id="{ECF1F912-FC78-438D-88AA-0B7B4131E665}"/>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User manual and quick-start guide</a:t>
            </a:r>
          </a:p>
        </p:txBody>
      </p:sp>
      <p:sp>
        <p:nvSpPr>
          <p:cNvPr id="6" name="DMG  /  ULTRABEAM distributor training">
            <a:extLst xmlns:a="http://schemas.openxmlformats.org/drawingml/2006/main">
              <a:ext uri="{FF2B5EF4-FFF2-40B4-BE49-F238E27FC236}">
                <a16:creationId xmlns:a16="http://schemas.microsoft.com/office/drawing/2014/main" id="{C13286B0-F5BA-4A04-85A8-63918CBE46C0}"/>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06">
            <a:extLst xmlns:a="http://schemas.openxmlformats.org/drawingml/2006/main">
              <a:ext uri="{FF2B5EF4-FFF2-40B4-BE49-F238E27FC236}">
                <a16:creationId xmlns:a16="http://schemas.microsoft.com/office/drawing/2014/main" id="{713656E0-F379-425B-B565-F0C31045A20D}"/>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06</a:t>
            </a:r>
          </a:p>
        </p:txBody>
      </p:sp>
      <p:sp>
        <p:nvSpPr>
          <p:cNvPr id="8" name="10 minutes">
            <a:extLst xmlns:a="http://schemas.openxmlformats.org/drawingml/2006/main">
              <a:ext uri="{FF2B5EF4-FFF2-40B4-BE49-F238E27FC236}">
                <a16:creationId xmlns:a16="http://schemas.microsoft.com/office/drawing/2014/main" id="{06E705A9-0D56-4C24-BF6C-DF27ED0381E1}"/>
              </a:ext>
            </a:extLst>
          </p:cNvPr>
          <p:cNvSpPr>
            <a:spLocks xmlns:a="http://schemas.openxmlformats.org/drawingml/2006/main" noGrp="1"/>
          </p:cNvSpPr>
          <p:nvPr/>
        </p:nvSpPr>
        <p:spPr>
          <a:xfrm xmlns:a="http://schemas.openxmlformats.org/drawingml/2006/main">
            <a:off x="904875" y="3924300"/>
            <a:ext cx="51435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5250" b="1">
                <a:solidFill>
                  <a:srgbClr val="3198D0"/>
                </a:solidFill>
                <a:latin typeface="Sora"/>
                <a:ea typeface="Sora"/>
                <a:cs typeface="Sora"/>
              </a:defRPr>
            </a:defPPr>
          </a:lstStyle>
          <a:p xmlns:a="http://schemas.openxmlformats.org/drawingml/2006/main">
            <a:pPr>
              <a:buNone/>
              <a:defRPr sz="5250" b="1">
                <a:solidFill>
                  <a:srgbClr val="3198D0"/>
                </a:solidFill>
                <a:latin typeface="Sora"/>
                <a:ea typeface="Sora"/>
                <a:cs typeface="Sora"/>
              </a:defRPr>
            </a:pPr>
            <a:r>
              <a:rPr sz="5250" b="1">
                <a:solidFill>
                  <a:srgbClr val="3198D0"/>
                </a:solidFill>
                <a:latin typeface="Sora"/>
                <a:ea typeface="Sora"/>
                <a:cs typeface="Sora"/>
              </a:rPr>
              <a:t>10 minutes</a:t>
            </a:r>
          </a:p>
        </p:txBody>
      </p:sp>
      <p:sp>
        <p:nvSpPr>
          <p:cNvPr id="9" name="One treatment course">
            <a:extLst xmlns:a="http://schemas.openxmlformats.org/drawingml/2006/main">
              <a:ext uri="{FF2B5EF4-FFF2-40B4-BE49-F238E27FC236}">
                <a16:creationId xmlns:a16="http://schemas.microsoft.com/office/drawing/2014/main" id="{D2AD1BD1-0785-4103-A26A-8CC1FEFF76DF}"/>
              </a:ext>
            </a:extLst>
          </p:cNvPr>
          <p:cNvSpPr>
            <a:spLocks xmlns:a="http://schemas.openxmlformats.org/drawingml/2006/main" noGrp="1"/>
          </p:cNvSpPr>
          <p:nvPr/>
        </p:nvSpPr>
        <p:spPr>
          <a:xfrm xmlns:a="http://schemas.openxmlformats.org/drawingml/2006/main">
            <a:off x="904875" y="5314950"/>
            <a:ext cx="50006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0">
                <a:solidFill>
                  <a:srgbClr val="3D3D3D"/>
                </a:solidFill>
                <a:latin typeface="Public Sans"/>
                <a:ea typeface="Public Sans"/>
                <a:cs typeface="Public Sans"/>
              </a:defRPr>
            </a:defPPr>
          </a:lstStyle>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One treatment course</a:t>
            </a:r>
          </a:p>
        </p:txBody>
      </p:sp>
      <p:sp>
        <p:nvSpPr>
          <p:cNvPr id="10" name="3 courses">
            <a:extLst xmlns:a="http://schemas.openxmlformats.org/drawingml/2006/main">
              <a:ext uri="{FF2B5EF4-FFF2-40B4-BE49-F238E27FC236}">
                <a16:creationId xmlns:a16="http://schemas.microsoft.com/office/drawing/2014/main" id="{0854768F-DB61-4019-AEE3-DB3CCD7AAD57}"/>
              </a:ext>
            </a:extLst>
          </p:cNvPr>
          <p:cNvSpPr>
            <a:spLocks xmlns:a="http://schemas.openxmlformats.org/drawingml/2006/main" noGrp="1"/>
          </p:cNvSpPr>
          <p:nvPr/>
        </p:nvSpPr>
        <p:spPr>
          <a:xfrm xmlns:a="http://schemas.openxmlformats.org/drawingml/2006/main">
            <a:off x="6524625" y="3924300"/>
            <a:ext cx="51435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5250" b="1">
                <a:solidFill>
                  <a:srgbClr val="3198D0"/>
                </a:solidFill>
                <a:latin typeface="Sora"/>
                <a:ea typeface="Sora"/>
                <a:cs typeface="Sora"/>
              </a:defRPr>
            </a:defPPr>
          </a:lstStyle>
          <a:p xmlns:a="http://schemas.openxmlformats.org/drawingml/2006/main">
            <a:pPr>
              <a:buNone/>
              <a:defRPr sz="5250" b="1">
                <a:solidFill>
                  <a:srgbClr val="3198D0"/>
                </a:solidFill>
                <a:latin typeface="Sora"/>
                <a:ea typeface="Sora"/>
                <a:cs typeface="Sora"/>
              </a:defRPr>
            </a:pPr>
            <a:r>
              <a:rPr sz="5250" b="1">
                <a:solidFill>
                  <a:srgbClr val="3198D0"/>
                </a:solidFill>
                <a:latin typeface="Sora"/>
                <a:ea typeface="Sora"/>
                <a:cs typeface="Sora"/>
              </a:rPr>
              <a:t>3 courses</a:t>
            </a:r>
          </a:p>
        </p:txBody>
      </p:sp>
      <p:sp>
        <p:nvSpPr>
          <p:cNvPr id="11" name="Maximum per day">
            <a:extLst xmlns:a="http://schemas.openxmlformats.org/drawingml/2006/main">
              <a:ext uri="{FF2B5EF4-FFF2-40B4-BE49-F238E27FC236}">
                <a16:creationId xmlns:a16="http://schemas.microsoft.com/office/drawing/2014/main" id="{BF9B1FFB-4BB7-45DB-BED8-2EC6540EA473}"/>
              </a:ext>
            </a:extLst>
          </p:cNvPr>
          <p:cNvSpPr>
            <a:spLocks xmlns:a="http://schemas.openxmlformats.org/drawingml/2006/main" noGrp="1"/>
          </p:cNvSpPr>
          <p:nvPr/>
        </p:nvSpPr>
        <p:spPr>
          <a:xfrm xmlns:a="http://schemas.openxmlformats.org/drawingml/2006/main">
            <a:off x="6524625" y="5314950"/>
            <a:ext cx="50006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0">
                <a:solidFill>
                  <a:srgbClr val="3D3D3D"/>
                </a:solidFill>
                <a:latin typeface="Public Sans"/>
                <a:ea typeface="Public Sans"/>
                <a:cs typeface="Public Sans"/>
              </a:defRPr>
            </a:defPPr>
          </a:lstStyle>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Maximum per day</a:t>
            </a:r>
          </a:p>
        </p:txBody>
      </p:sp>
      <p:sp>
        <p:nvSpPr>
          <p:cNvPr id="12" name="2 hours">
            <a:extLst xmlns:a="http://schemas.openxmlformats.org/drawingml/2006/main">
              <a:ext uri="{FF2B5EF4-FFF2-40B4-BE49-F238E27FC236}">
                <a16:creationId xmlns:a16="http://schemas.microsoft.com/office/drawing/2014/main" id="{1961072D-A3EA-4FD4-8756-2D6F055C6070}"/>
              </a:ext>
            </a:extLst>
          </p:cNvPr>
          <p:cNvSpPr>
            <a:spLocks xmlns:a="http://schemas.openxmlformats.org/drawingml/2006/main" noGrp="1"/>
          </p:cNvSpPr>
          <p:nvPr/>
        </p:nvSpPr>
        <p:spPr>
          <a:xfrm xmlns:a="http://schemas.openxmlformats.org/drawingml/2006/main">
            <a:off x="12144375" y="3924300"/>
            <a:ext cx="51435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5250" b="1">
                <a:solidFill>
                  <a:srgbClr val="3198D0"/>
                </a:solidFill>
                <a:latin typeface="Sora"/>
                <a:ea typeface="Sora"/>
                <a:cs typeface="Sora"/>
              </a:defRPr>
            </a:defPPr>
          </a:lstStyle>
          <a:p xmlns:a="http://schemas.openxmlformats.org/drawingml/2006/main">
            <a:pPr>
              <a:buNone/>
              <a:defRPr sz="5250" b="1">
                <a:solidFill>
                  <a:srgbClr val="3198D0"/>
                </a:solidFill>
                <a:latin typeface="Sora"/>
                <a:ea typeface="Sora"/>
                <a:cs typeface="Sora"/>
              </a:defRPr>
            </a:pPr>
            <a:r>
              <a:rPr sz="5250" b="1">
                <a:solidFill>
                  <a:srgbClr val="3198D0"/>
                </a:solidFill>
                <a:latin typeface="Sora"/>
                <a:ea typeface="Sora"/>
                <a:cs typeface="Sora"/>
              </a:rPr>
              <a:t>2 hours</a:t>
            </a:r>
          </a:p>
        </p:txBody>
      </p:sp>
      <p:sp>
        <p:nvSpPr>
          <p:cNvPr id="13" name="Recommended rest between courses">
            <a:extLst xmlns:a="http://schemas.openxmlformats.org/drawingml/2006/main">
              <a:ext uri="{FF2B5EF4-FFF2-40B4-BE49-F238E27FC236}">
                <a16:creationId xmlns:a16="http://schemas.microsoft.com/office/drawing/2014/main" id="{F158235F-CE29-4C68-B17F-6A1DD7409404}"/>
              </a:ext>
            </a:extLst>
          </p:cNvPr>
          <p:cNvSpPr>
            <a:spLocks xmlns:a="http://schemas.openxmlformats.org/drawingml/2006/main" noGrp="1"/>
          </p:cNvSpPr>
          <p:nvPr/>
        </p:nvSpPr>
        <p:spPr>
          <a:xfrm xmlns:a="http://schemas.openxmlformats.org/drawingml/2006/main">
            <a:off x="12144375" y="5314950"/>
            <a:ext cx="50006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0">
                <a:solidFill>
                  <a:srgbClr val="3D3D3D"/>
                </a:solidFill>
                <a:latin typeface="Public Sans"/>
                <a:ea typeface="Public Sans"/>
                <a:cs typeface="Public Sans"/>
              </a:defRPr>
            </a:defPPr>
          </a:lstStyle>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At least two hours between sessions</a:t>
            </a:r>
          </a:p>
        </p:txBody>
      </p:sp>
      <p:sp>
        <p:nvSpPr>
          <p:cNvPr id="14" name="The controller ends each course automatically.">
            <a:extLst xmlns:a="http://schemas.openxmlformats.org/drawingml/2006/main">
              <a:ext uri="{FF2B5EF4-FFF2-40B4-BE49-F238E27FC236}">
                <a16:creationId xmlns:a16="http://schemas.microsoft.com/office/drawing/2014/main" id="{F92A04F3-EDA6-4765-99FA-DCF369B998E6}"/>
              </a:ext>
            </a:extLst>
          </p:cNvPr>
          <p:cNvSpPr>
            <a:spLocks xmlns:a="http://schemas.openxmlformats.org/drawingml/2006/main" noGrp="1"/>
          </p:cNvSpPr>
          <p:nvPr/>
        </p:nvSpPr>
        <p:spPr>
          <a:xfrm xmlns:a="http://schemas.openxmlformats.org/drawingml/2006/main">
            <a:off x="904875" y="7286625"/>
            <a:ext cx="16002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075" b="1">
                <a:solidFill>
                  <a:srgbClr val="084F7C"/>
                </a:solidFill>
                <a:latin typeface="Public Sans"/>
                <a:ea typeface="Public Sans"/>
                <a:cs typeface="Public Sans"/>
              </a:defRPr>
            </a:defPPr>
          </a:lstStyle>
          <a:p xmlns:a="http://schemas.openxmlformats.org/drawingml/2006/main">
            <a:pPr>
              <a:buNone/>
              <a:defRPr sz="3075" b="1">
                <a:solidFill>
                  <a:srgbClr val="084F7C"/>
                </a:solidFill>
                <a:latin typeface="Public Sans"/>
                <a:ea typeface="Public Sans"/>
                <a:cs typeface="Public Sans"/>
              </a:defRPr>
            </a:pPr>
            <a:r>
              <a:rPr sz="3075" b="1">
                <a:solidFill>
                  <a:srgbClr val="084F7C"/>
                </a:solidFill>
                <a:latin typeface="Public Sans"/>
                <a:ea typeface="Public Sans"/>
                <a:cs typeface="Public Sans"/>
              </a:rPr>
              <a:t>The controller ends each course automatically.</a:t>
            </a:r>
          </a:p>
        </p:txBody>
      </p:sp>
      <p:sp>
        <p:nvSpPr>
          <p:cNvPr id="15" name="">
            <a:extLst xmlns:a="http://schemas.openxmlformats.org/drawingml/2006/main">
              <a:ext uri="{FF2B5EF4-FFF2-40B4-BE49-F238E27FC236}">
                <a16:creationId xmlns:a16="http://schemas.microsoft.com/office/drawing/2014/main" id="{11700182-0C4A-4C08-82BB-2D80D60AED96}"/>
              </a:ext>
            </a:extLst>
          </p:cNvPr>
          <p:cNvSpPr>
            <a:spLocks xmlns:a="http://schemas.openxmlformats.org/drawingml/2006/main" noGrp="1"/>
          </p:cNvSpPr>
          <p:nvPr/>
        </p:nvSpPr>
        <p:spPr>
          <a:xfrm xmlns:a="http://schemas.openxmlformats.org/drawingml/2006/main">
            <a:off x="857250" y="8629650"/>
            <a:ext cx="16573500" cy="742950"/>
          </a:xfrm>
          <a:prstGeom xmlns:a="http://schemas.openxmlformats.org/drawingml/2006/main" prst="rect">
            <a:avLst/>
          </a:prstGeom>
          <a:solidFill xmlns:a="http://schemas.openxmlformats.org/drawingml/2006/main">
            <a:srgbClr val="EAF4FA"/>
          </a:solidFill>
          <a:ln xmlns:a="http://schemas.openxmlformats.org/drawingml/2006/main" w="0">
            <a:noFill/>
          </a:ln>
        </p:spPr>
      </p:sp>
      <p:sp>
        <p:nvSpPr>
          <p:cNvPr id="16" name="Maximum daily use is 30 minutes total. Follow any more restrictiv">
            <a:extLst xmlns:a="http://schemas.openxmlformats.org/drawingml/2006/main">
              <a:ext uri="{FF2B5EF4-FFF2-40B4-BE49-F238E27FC236}">
                <a16:creationId xmlns:a16="http://schemas.microsoft.com/office/drawing/2014/main" id="{21AA934D-281E-4589-B77B-7B5022F591A2}"/>
              </a:ext>
            </a:extLst>
          </p:cNvPr>
          <p:cNvSpPr>
            <a:spLocks xmlns:a="http://schemas.openxmlformats.org/drawingml/2006/main" noGrp="1"/>
          </p:cNvSpPr>
          <p:nvPr/>
        </p:nvSpPr>
        <p:spPr>
          <a:xfrm xmlns:a="http://schemas.openxmlformats.org/drawingml/2006/main">
            <a:off x="1066800" y="8801100"/>
            <a:ext cx="16154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084F7C"/>
                </a:solidFill>
                <a:latin typeface="Public Sans"/>
                <a:ea typeface="Public Sans"/>
                <a:cs typeface="Public Sans"/>
              </a:defRPr>
            </a:defPPr>
          </a:lstStyle>
          <a:p xmlns:a="http://schemas.openxmlformats.org/drawingml/2006/main">
            <a:pPr>
              <a:buNone/>
              <a:defRPr sz="2100" b="0">
                <a:solidFill>
                  <a:srgbClr val="084F7C"/>
                </a:solidFill>
                <a:latin typeface="Public Sans"/>
                <a:ea typeface="Public Sans"/>
                <a:cs typeface="Public Sans"/>
              </a:defRPr>
            </a:pPr>
            <a:r>
              <a:rPr sz="2100" b="0">
                <a:solidFill>
                  <a:srgbClr val="084F7C"/>
                </a:solidFill>
                <a:latin typeface="Public Sans"/>
                <a:ea typeface="Public Sans"/>
                <a:cs typeface="Public Sans"/>
              </a:rPr>
              <a:t>Follow the manual and clinician guidance. Ask DMG before treating multiple areas.</a:t>
            </a:r>
          </a:p>
        </p:txBody>
      </p:sp>
    </p:spTree>
    <p:extLst>
      <p:ext uri="{BB962C8B-B14F-4D97-AF65-F5344CB8AC3E}">
        <p14:creationId xmlns:p14="http://schemas.microsoft.com/office/powerpoint/2010/main" val="197449571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631CFB2B-1922-41E9-88E9-056F2880C44D}"/>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434FEFA7-6D0D-41CD-A69D-CBC0C311E7E0}"/>
              </a:ext>
            </a:extLst>
          </p:cNvPr>
          <p:cNvPicPr>
            <a:picLocks xmlns:a="http://schemas.openxmlformats.org/drawingml/2006/main" noChangeAspect="1"/>
          </p:cNvPicPr>
          <p:nvPr/>
        </p:nvPicPr>
        <p:blipFill>
          <a:blip xmlns:r="http://schemas.openxmlformats.org/officeDocument/2006/relationships" xmlns:a="http://schemas.openxmlformats.org/drawingml/2006/main" r:embed="Ra8a921c10f3248fe"/>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E5008323-1C99-4BF6-ADD1-B2E766C30801}"/>
              </a:ext>
            </a:extLst>
          </p:cNvPr>
          <p:cNvPicPr>
            <a:picLocks xmlns:a="http://schemas.openxmlformats.org/drawingml/2006/main" noChangeAspect="1"/>
          </p:cNvPicPr>
          <p:nvPr/>
        </p:nvPicPr>
        <p:blipFill>
          <a:blip xmlns:r="http://schemas.openxmlformats.org/officeDocument/2006/relationships" xmlns:a="http://schemas.openxmlformats.org/drawingml/2006/main" r:embed="Rab134c92ccb14df8"/>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Manufacturer contraindications">
            <a:extLst xmlns:a="http://schemas.openxmlformats.org/drawingml/2006/main">
              <a:ext uri="{FF2B5EF4-FFF2-40B4-BE49-F238E27FC236}">
                <a16:creationId xmlns:a16="http://schemas.microsoft.com/office/drawing/2014/main" id="{2276A07F-2CFC-4D65-9CF4-F575D7D35C4B}"/>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Manufacturer contraindications</a:t>
            </a:r>
          </a:p>
        </p:txBody>
      </p:sp>
      <p:sp>
        <p:nvSpPr>
          <p:cNvPr id="5" name="A concern on this list needs clinical review before device-use ed">
            <a:extLst xmlns:a="http://schemas.openxmlformats.org/drawingml/2006/main">
              <a:ext uri="{FF2B5EF4-FFF2-40B4-BE49-F238E27FC236}">
                <a16:creationId xmlns:a16="http://schemas.microsoft.com/office/drawing/2014/main" id="{7DFD5CE5-5106-41A0-AD66-A5B0F20EB03E}"/>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A concern on this list needs clinical review before device-use education proceeds.</a:t>
            </a:r>
          </a:p>
        </p:txBody>
      </p:sp>
      <p:sp>
        <p:nvSpPr>
          <p:cNvPr id="6" name="DMG  /  ULTRABEAM distributor training">
            <a:extLst xmlns:a="http://schemas.openxmlformats.org/drawingml/2006/main">
              <a:ext uri="{FF2B5EF4-FFF2-40B4-BE49-F238E27FC236}">
                <a16:creationId xmlns:a16="http://schemas.microsoft.com/office/drawing/2014/main" id="{A256DD3D-F970-49D2-827E-755C39602D56}"/>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07">
            <a:extLst xmlns:a="http://schemas.openxmlformats.org/drawingml/2006/main">
              <a:ext uri="{FF2B5EF4-FFF2-40B4-BE49-F238E27FC236}">
                <a16:creationId xmlns:a16="http://schemas.microsoft.com/office/drawing/2014/main" id="{201F114E-93DF-413B-A472-7E7ECC391489}"/>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07</a:t>
            </a:r>
          </a:p>
        </p:txBody>
      </p:sp>
      <p:sp>
        <p:nvSpPr>
          <p:cNvPr id="8" name="Patient factors">
            <a:extLst xmlns:a="http://schemas.openxmlformats.org/drawingml/2006/main">
              <a:ext uri="{FF2B5EF4-FFF2-40B4-BE49-F238E27FC236}">
                <a16:creationId xmlns:a16="http://schemas.microsoft.com/office/drawing/2014/main" id="{1ADBAE6A-7FA2-4161-ACE5-0172053A82B8}"/>
              </a:ext>
            </a:extLst>
          </p:cNvPr>
          <p:cNvSpPr>
            <a:spLocks xmlns:a="http://schemas.openxmlformats.org/drawingml/2006/main" noGrp="1"/>
          </p:cNvSpPr>
          <p:nvPr/>
        </p:nvSpPr>
        <p:spPr>
          <a:xfrm xmlns:a="http://schemas.openxmlformats.org/drawingml/2006/main">
            <a:off x="904875" y="3714750"/>
            <a:ext cx="7667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1">
                <a:solidFill>
                  <a:srgbClr val="084F7C"/>
                </a:solidFill>
                <a:latin typeface="Public Sans"/>
                <a:ea typeface="Public Sans"/>
                <a:cs typeface="Public Sans"/>
              </a:defRPr>
            </a:defPPr>
          </a:lstStyle>
          <a:p xmlns:a="http://schemas.openxmlformats.org/drawingml/2006/main">
            <a:pPr>
              <a:buNone/>
              <a:defRPr sz="2700" b="1">
                <a:solidFill>
                  <a:srgbClr val="084F7C"/>
                </a:solidFill>
                <a:latin typeface="Public Sans"/>
                <a:ea typeface="Public Sans"/>
                <a:cs typeface="Public Sans"/>
              </a:defRPr>
            </a:pPr>
            <a:r>
              <a:rPr sz="2700" b="1">
                <a:solidFill>
                  <a:srgbClr val="084F7C"/>
                </a:solidFill>
                <a:latin typeface="Public Sans"/>
                <a:ea typeface="Public Sans"/>
                <a:cs typeface="Public Sans"/>
              </a:rPr>
              <a:t>Patient factors</a:t>
            </a:r>
          </a:p>
        </p:txBody>
      </p:sp>
      <p:sp>
        <p:nvSpPr>
          <p:cNvPr id="9" name="Exposure and treatment areas">
            <a:extLst xmlns:a="http://schemas.openxmlformats.org/drawingml/2006/main">
              <a:ext uri="{FF2B5EF4-FFF2-40B4-BE49-F238E27FC236}">
                <a16:creationId xmlns:a16="http://schemas.microsoft.com/office/drawing/2014/main" id="{D8B6B82B-876C-41C2-965A-921C37E5D822}"/>
              </a:ext>
            </a:extLst>
          </p:cNvPr>
          <p:cNvSpPr>
            <a:spLocks xmlns:a="http://schemas.openxmlformats.org/drawingml/2006/main" noGrp="1"/>
          </p:cNvSpPr>
          <p:nvPr/>
        </p:nvSpPr>
        <p:spPr>
          <a:xfrm xmlns:a="http://schemas.openxmlformats.org/drawingml/2006/main">
            <a:off x="9477375" y="3724275"/>
            <a:ext cx="7667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1">
                <a:solidFill>
                  <a:srgbClr val="084F7C"/>
                </a:solidFill>
                <a:latin typeface="Public Sans"/>
                <a:ea typeface="Public Sans"/>
                <a:cs typeface="Public Sans"/>
              </a:defRPr>
            </a:defPPr>
          </a:lstStyle>
          <a:p xmlns:a="http://schemas.openxmlformats.org/drawingml/2006/main">
            <a:pPr>
              <a:buNone/>
              <a:defRPr sz="2700" b="1">
                <a:solidFill>
                  <a:srgbClr val="084F7C"/>
                </a:solidFill>
                <a:latin typeface="Public Sans"/>
                <a:ea typeface="Public Sans"/>
                <a:cs typeface="Public Sans"/>
              </a:defRPr>
            </a:pPr>
            <a:r>
              <a:rPr sz="2700" b="1">
                <a:solidFill>
                  <a:srgbClr val="084F7C"/>
                </a:solidFill>
                <a:latin typeface="Public Sans"/>
                <a:ea typeface="Public Sans"/>
                <a:cs typeface="Public Sans"/>
              </a:rPr>
              <a:t>Exposure and treatment areas</a:t>
            </a:r>
          </a:p>
        </p:txBody>
      </p:sp>
      <p:sp>
        <p:nvSpPr>
          <p:cNvPr id="10" name="Light-sensitive skin, including&#10;medication-related light sensitiv">
            <a:extLst xmlns:a="http://schemas.openxmlformats.org/drawingml/2006/main">
              <a:ext uri="{FF2B5EF4-FFF2-40B4-BE49-F238E27FC236}">
                <a16:creationId xmlns:a16="http://schemas.microsoft.com/office/drawing/2014/main" id="{18AA328F-0B0D-4CA6-9345-55ADCF222375}"/>
              </a:ext>
            </a:extLst>
          </p:cNvPr>
          <p:cNvSpPr>
            <a:spLocks xmlns:a="http://schemas.openxmlformats.org/drawingml/2006/main" noGrp="1"/>
          </p:cNvSpPr>
          <p:nvPr/>
        </p:nvSpPr>
        <p:spPr>
          <a:xfrm xmlns:a="http://schemas.openxmlformats.org/drawingml/2006/main">
            <a:off x="904875" y="4495800"/>
            <a:ext cx="7667625" cy="3924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0">
                <a:solidFill>
                  <a:srgbClr val="3D3D3D"/>
                </a:solidFill>
                <a:latin typeface="Public Sans"/>
                <a:ea typeface="Public Sans"/>
                <a:cs typeface="Public Sans"/>
              </a:defRPr>
            </a:defPPr>
          </a:lstStyle>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Light-sensitive skin, including</a:t>
            </a:r>
          </a:p>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medication-related light sensitivity</a:t>
            </a:r>
          </a:p>
          <a:p xmlns:a="http://schemas.openxmlformats.org/drawingml/2006/main">
            <a:r>
              <a:t/>
            </a:r>
          </a:p>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Pregnancy, particularly application</a:t>
            </a:r>
          </a:p>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over the abdomen</a:t>
            </a:r>
          </a:p>
        </p:txBody>
      </p:sp>
      <p:sp>
        <p:nvSpPr>
          <p:cNvPr id="11" name="Direct light exposure to the eyes&#10;&#10;Cancerous lesions&#10;Thyroid glan">
            <a:extLst xmlns:a="http://schemas.openxmlformats.org/drawingml/2006/main">
              <a:ext uri="{FF2B5EF4-FFF2-40B4-BE49-F238E27FC236}">
                <a16:creationId xmlns:a16="http://schemas.microsoft.com/office/drawing/2014/main" id="{529E1EE2-8846-4D72-828F-D937DE690AC1}"/>
              </a:ext>
            </a:extLst>
          </p:cNvPr>
          <p:cNvSpPr>
            <a:spLocks xmlns:a="http://schemas.openxmlformats.org/drawingml/2006/main" noGrp="1"/>
          </p:cNvSpPr>
          <p:nvPr/>
        </p:nvSpPr>
        <p:spPr>
          <a:xfrm xmlns:a="http://schemas.openxmlformats.org/drawingml/2006/main">
            <a:off x="9477375" y="4495800"/>
            <a:ext cx="7667625" cy="3924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0">
                <a:solidFill>
                  <a:srgbClr val="3D3D3D"/>
                </a:solidFill>
                <a:latin typeface="Public Sans"/>
                <a:ea typeface="Public Sans"/>
                <a:cs typeface="Public Sans"/>
              </a:defRPr>
            </a:defPPr>
          </a:lstStyle>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Direct light exposure to the eyes</a:t>
            </a:r>
          </a:p>
          <a:p xmlns:a="http://schemas.openxmlformats.org/drawingml/2006/main">
            <a:r>
              <a:t/>
            </a:r>
          </a:p>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Cancerous lesions</a:t>
            </a:r>
          </a:p>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Thyroid gland</a:t>
            </a:r>
          </a:p>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Areas of active infection</a:t>
            </a:r>
          </a:p>
        </p:txBody>
      </p:sp>
      <p:sp>
        <p:nvSpPr>
          <p:cNvPr id="12" name="">
            <a:extLst xmlns:a="http://schemas.openxmlformats.org/drawingml/2006/main">
              <a:ext uri="{FF2B5EF4-FFF2-40B4-BE49-F238E27FC236}">
                <a16:creationId xmlns:a16="http://schemas.microsoft.com/office/drawing/2014/main" id="{4968702C-5CB4-4784-B9B6-C4364CC25F99}"/>
              </a:ext>
            </a:extLst>
          </p:cNvPr>
          <p:cNvSpPr>
            <a:spLocks xmlns:a="http://schemas.openxmlformats.org/drawingml/2006/main" noGrp="1"/>
          </p:cNvSpPr>
          <p:nvPr/>
        </p:nvSpPr>
        <p:spPr>
          <a:xfrm xmlns:a="http://schemas.openxmlformats.org/drawingml/2006/main">
            <a:off x="857250" y="8629650"/>
            <a:ext cx="16573500" cy="742950"/>
          </a:xfrm>
          <a:prstGeom xmlns:a="http://schemas.openxmlformats.org/drawingml/2006/main" prst="rect">
            <a:avLst/>
          </a:prstGeom>
          <a:solidFill xmlns:a="http://schemas.openxmlformats.org/drawingml/2006/main">
            <a:srgbClr val="EAF4FA"/>
          </a:solidFill>
          <a:ln xmlns:a="http://schemas.openxmlformats.org/drawingml/2006/main" w="0">
            <a:noFill/>
          </a:ln>
        </p:spPr>
      </p:sp>
      <p:sp>
        <p:nvSpPr>
          <p:cNvPr id="13" name="A cervical wrap still requires placement that avoids the thyroid ">
            <a:extLst xmlns:a="http://schemas.openxmlformats.org/drawingml/2006/main">
              <a:ext uri="{FF2B5EF4-FFF2-40B4-BE49-F238E27FC236}">
                <a16:creationId xmlns:a16="http://schemas.microsoft.com/office/drawing/2014/main" id="{38DB1106-EA20-4C43-9737-05F6DC3FA58A}"/>
              </a:ext>
            </a:extLst>
          </p:cNvPr>
          <p:cNvSpPr>
            <a:spLocks xmlns:a="http://schemas.openxmlformats.org/drawingml/2006/main" noGrp="1"/>
          </p:cNvSpPr>
          <p:nvPr/>
        </p:nvSpPr>
        <p:spPr>
          <a:xfrm xmlns:a="http://schemas.openxmlformats.org/drawingml/2006/main">
            <a:off x="1066800" y="8801100"/>
            <a:ext cx="16154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084F7C"/>
                </a:solidFill>
                <a:latin typeface="Public Sans"/>
                <a:ea typeface="Public Sans"/>
                <a:cs typeface="Public Sans"/>
              </a:defRPr>
            </a:defPPr>
          </a:lstStyle>
          <a:p xmlns:a="http://schemas.openxmlformats.org/drawingml/2006/main">
            <a:pPr>
              <a:buNone/>
              <a:defRPr sz="2100" b="0">
                <a:solidFill>
                  <a:srgbClr val="084F7C"/>
                </a:solidFill>
                <a:latin typeface="Public Sans"/>
                <a:ea typeface="Public Sans"/>
                <a:cs typeface="Public Sans"/>
              </a:defRPr>
            </a:pPr>
            <a:r>
              <a:rPr sz="2100" b="0">
                <a:solidFill>
                  <a:srgbClr val="084F7C"/>
                </a:solidFill>
                <a:latin typeface="Public Sans"/>
                <a:ea typeface="Public Sans"/>
                <a:cs typeface="Public Sans"/>
              </a:rPr>
              <a:t>A cervical wrap still requires placement that avoids the thyroid gland.</a:t>
            </a:r>
          </a:p>
        </p:txBody>
      </p:sp>
    </p:spTree>
    <p:extLst>
      <p:ext uri="{BB962C8B-B14F-4D97-AF65-F5344CB8AC3E}">
        <p14:creationId xmlns:p14="http://schemas.microsoft.com/office/powerpoint/2010/main" val="106852181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6CA0CDA-4A0B-41B5-9403-BE21D8BB3932}"/>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9D04067C-E16C-4374-B270-C0D75722B411}"/>
              </a:ext>
            </a:extLst>
          </p:cNvPr>
          <p:cNvPicPr>
            <a:picLocks xmlns:a="http://schemas.openxmlformats.org/drawingml/2006/main" noChangeAspect="1"/>
          </p:cNvPicPr>
          <p:nvPr/>
        </p:nvPicPr>
        <p:blipFill>
          <a:blip xmlns:r="http://schemas.openxmlformats.org/officeDocument/2006/relationships" xmlns:a="http://schemas.openxmlformats.org/drawingml/2006/main" r:embed="R5e46371051414c6a"/>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6FDA9F30-F610-441C-9476-8283676BF861}"/>
              </a:ext>
            </a:extLst>
          </p:cNvPr>
          <p:cNvPicPr>
            <a:picLocks xmlns:a="http://schemas.openxmlformats.org/drawingml/2006/main" noChangeAspect="1"/>
          </p:cNvPicPr>
          <p:nvPr/>
        </p:nvPicPr>
        <p:blipFill>
          <a:blip xmlns:r="http://schemas.openxmlformats.org/officeDocument/2006/relationships" xmlns:a="http://schemas.openxmlformats.org/drawingml/2006/main" r:embed="Rb0b373a57af847a7"/>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Patient support and escalation">
            <a:extLst xmlns:a="http://schemas.openxmlformats.org/drawingml/2006/main">
              <a:ext uri="{FF2B5EF4-FFF2-40B4-BE49-F238E27FC236}">
                <a16:creationId xmlns:a16="http://schemas.microsoft.com/office/drawing/2014/main" id="{58CE3657-EE48-4640-8544-1E598D70E9F4}"/>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Patient support and escalation</a:t>
            </a:r>
          </a:p>
        </p:txBody>
      </p:sp>
      <p:sp>
        <p:nvSpPr>
          <p:cNvPr id="5" name="The care team makes clinical decisions. The distributor supports ">
            <a:extLst xmlns:a="http://schemas.openxmlformats.org/drawingml/2006/main">
              <a:ext uri="{FF2B5EF4-FFF2-40B4-BE49-F238E27FC236}">
                <a16:creationId xmlns:a16="http://schemas.microsoft.com/office/drawing/2014/main" id="{2D12AF77-1174-4EE0-8540-1D9C8E1612EF}"/>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The care team makes clinical decisions. The distributor supports the authorized process.</a:t>
            </a:r>
          </a:p>
        </p:txBody>
      </p:sp>
      <p:sp>
        <p:nvSpPr>
          <p:cNvPr id="6" name="DMG  /  ULTRABEAM distributor training">
            <a:extLst xmlns:a="http://schemas.openxmlformats.org/drawingml/2006/main">
              <a:ext uri="{FF2B5EF4-FFF2-40B4-BE49-F238E27FC236}">
                <a16:creationId xmlns:a16="http://schemas.microsoft.com/office/drawing/2014/main" id="{1A0FA9D3-4C04-46F4-AD05-E73D5EFBDC54}"/>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08">
            <a:extLst xmlns:a="http://schemas.openxmlformats.org/drawingml/2006/main">
              <a:ext uri="{FF2B5EF4-FFF2-40B4-BE49-F238E27FC236}">
                <a16:creationId xmlns:a16="http://schemas.microsoft.com/office/drawing/2014/main" id="{66781653-4D3C-460C-B036-46B7588F4B7E}"/>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08</a:t>
            </a:r>
          </a:p>
        </p:txBody>
      </p:sp>
      <p:sp>
        <p:nvSpPr>
          <p:cNvPr id="8" name="Before device education">
            <a:extLst xmlns:a="http://schemas.openxmlformats.org/drawingml/2006/main">
              <a:ext uri="{FF2B5EF4-FFF2-40B4-BE49-F238E27FC236}">
                <a16:creationId xmlns:a16="http://schemas.microsoft.com/office/drawing/2014/main" id="{DD429F1E-F4F1-4519-8101-4670B57DB30A}"/>
              </a:ext>
            </a:extLst>
          </p:cNvPr>
          <p:cNvSpPr>
            <a:spLocks xmlns:a="http://schemas.openxmlformats.org/drawingml/2006/main" noGrp="1"/>
          </p:cNvSpPr>
          <p:nvPr/>
        </p:nvSpPr>
        <p:spPr>
          <a:xfrm xmlns:a="http://schemas.openxmlformats.org/drawingml/2006/main">
            <a:off x="904875" y="36957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Before device education</a:t>
            </a:r>
          </a:p>
        </p:txBody>
      </p:sp>
      <p:sp>
        <p:nvSpPr>
          <p:cNvPr id="9" name="Confirm the ordered model and current IFU, then use the matching ">
            <a:extLst xmlns:a="http://schemas.openxmlformats.org/drawingml/2006/main">
              <a:ext uri="{FF2B5EF4-FFF2-40B4-BE49-F238E27FC236}">
                <a16:creationId xmlns:a16="http://schemas.microsoft.com/office/drawing/2014/main" id="{3C16306C-9B23-4782-A9D5-EA888CBBC454}"/>
              </a:ext>
            </a:extLst>
          </p:cNvPr>
          <p:cNvSpPr>
            <a:spLocks xmlns:a="http://schemas.openxmlformats.org/drawingml/2006/main" noGrp="1"/>
          </p:cNvSpPr>
          <p:nvPr/>
        </p:nvSpPr>
        <p:spPr>
          <a:xfrm xmlns:a="http://schemas.openxmlformats.org/drawingml/2006/main">
            <a:off x="904875" y="41910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Confirm the ordered model and current IFU, then use the matching DMG materials.</a:t>
            </a:r>
          </a:p>
        </p:txBody>
      </p:sp>
      <p:sp>
        <p:nvSpPr>
          <p:cNvPr id="10" name="Symptoms or treatment changes">
            <a:extLst xmlns:a="http://schemas.openxmlformats.org/drawingml/2006/main">
              <a:ext uri="{FF2B5EF4-FFF2-40B4-BE49-F238E27FC236}">
                <a16:creationId xmlns:a16="http://schemas.microsoft.com/office/drawing/2014/main" id="{91F59674-7686-432A-8AAE-30BEFDBF9B1B}"/>
              </a:ext>
            </a:extLst>
          </p:cNvPr>
          <p:cNvSpPr>
            <a:spLocks xmlns:a="http://schemas.openxmlformats.org/drawingml/2006/main" noGrp="1"/>
          </p:cNvSpPr>
          <p:nvPr/>
        </p:nvSpPr>
        <p:spPr>
          <a:xfrm xmlns:a="http://schemas.openxmlformats.org/drawingml/2006/main">
            <a:off x="904875" y="52959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Symptoms or treatment changes</a:t>
            </a:r>
          </a:p>
        </p:txBody>
      </p:sp>
      <p:sp>
        <p:nvSpPr>
          <p:cNvPr id="11" name="Refer the question to the treating care team. Record the concern ">
            <a:extLst xmlns:a="http://schemas.openxmlformats.org/drawingml/2006/main">
              <a:ext uri="{FF2B5EF4-FFF2-40B4-BE49-F238E27FC236}">
                <a16:creationId xmlns:a16="http://schemas.microsoft.com/office/drawing/2014/main" id="{33F1C4DD-A82E-411C-AEA7-93E10246E2D2}"/>
              </a:ext>
            </a:extLst>
          </p:cNvPr>
          <p:cNvSpPr>
            <a:spLocks xmlns:a="http://schemas.openxmlformats.org/drawingml/2006/main" noGrp="1"/>
          </p:cNvSpPr>
          <p:nvPr/>
        </p:nvSpPr>
        <p:spPr>
          <a:xfrm xmlns:a="http://schemas.openxmlformats.org/drawingml/2006/main">
            <a:off x="904875" y="57912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Refer the question to the treating care team. Record the concern through the approved process.</a:t>
            </a:r>
          </a:p>
        </p:txBody>
      </p:sp>
      <p:sp>
        <p:nvSpPr>
          <p:cNvPr id="12" name="Equipment or instruction questions">
            <a:extLst xmlns:a="http://schemas.openxmlformats.org/drawingml/2006/main">
              <a:ext uri="{FF2B5EF4-FFF2-40B4-BE49-F238E27FC236}">
                <a16:creationId xmlns:a16="http://schemas.microsoft.com/office/drawing/2014/main" id="{9389574F-4758-494D-A169-BC6A39EFF2C1}"/>
              </a:ext>
            </a:extLst>
          </p:cNvPr>
          <p:cNvSpPr>
            <a:spLocks xmlns:a="http://schemas.openxmlformats.org/drawingml/2006/main" noGrp="1"/>
          </p:cNvSpPr>
          <p:nvPr/>
        </p:nvSpPr>
        <p:spPr>
          <a:xfrm xmlns:a="http://schemas.openxmlformats.org/drawingml/2006/main">
            <a:off x="904875" y="68961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Equipment or instruction questions</a:t>
            </a:r>
          </a:p>
        </p:txBody>
      </p:sp>
      <p:sp>
        <p:nvSpPr>
          <p:cNvPr id="13" name="Contact DMG when the device, document version, or setup guidance ">
            <a:extLst xmlns:a="http://schemas.openxmlformats.org/drawingml/2006/main">
              <a:ext uri="{FF2B5EF4-FFF2-40B4-BE49-F238E27FC236}">
                <a16:creationId xmlns:a16="http://schemas.microsoft.com/office/drawing/2014/main" id="{AB6F6BCB-351E-42A7-BFF0-3C07DEF61DC9}"/>
              </a:ext>
            </a:extLst>
          </p:cNvPr>
          <p:cNvSpPr>
            <a:spLocks xmlns:a="http://schemas.openxmlformats.org/drawingml/2006/main" noGrp="1"/>
          </p:cNvSpPr>
          <p:nvPr/>
        </p:nvSpPr>
        <p:spPr>
          <a:xfrm xmlns:a="http://schemas.openxmlformats.org/drawingml/2006/main">
            <a:off x="904875" y="73914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Contact DMG when the device, document version, or setup guidance is unclear.</a:t>
            </a:r>
          </a:p>
        </p:txBody>
      </p:sp>
      <p:sp>
        <p:nvSpPr>
          <p:cNvPr id="14" name="">
            <a:extLst xmlns:a="http://schemas.openxmlformats.org/drawingml/2006/main">
              <a:ext uri="{FF2B5EF4-FFF2-40B4-BE49-F238E27FC236}">
                <a16:creationId xmlns:a16="http://schemas.microsoft.com/office/drawing/2014/main" id="{4BF5ADDB-E647-4394-8CF4-EE7EBAC8063E}"/>
              </a:ext>
            </a:extLst>
          </p:cNvPr>
          <p:cNvSpPr>
            <a:spLocks xmlns:a="http://schemas.openxmlformats.org/drawingml/2006/main" noGrp="1"/>
          </p:cNvSpPr>
          <p:nvPr/>
        </p:nvSpPr>
        <p:spPr>
          <a:xfrm xmlns:a="http://schemas.openxmlformats.org/drawingml/2006/main">
            <a:off x="857250" y="8629650"/>
            <a:ext cx="16573500" cy="742950"/>
          </a:xfrm>
          <a:prstGeom xmlns:a="http://schemas.openxmlformats.org/drawingml/2006/main" prst="rect">
            <a:avLst/>
          </a:prstGeom>
          <a:solidFill xmlns:a="http://schemas.openxmlformats.org/drawingml/2006/main">
            <a:srgbClr val="EAF4FA"/>
          </a:solidFill>
          <a:ln xmlns:a="http://schemas.openxmlformats.org/drawingml/2006/main" w="0">
            <a:noFill/>
          </a:ln>
        </p:spPr>
      </p:sp>
      <p:sp>
        <p:nvSpPr>
          <p:cNvPr id="15" name="Distributor support: distributorsupport@dmg.health">
            <a:extLst xmlns:a="http://schemas.openxmlformats.org/drawingml/2006/main">
              <a:ext uri="{FF2B5EF4-FFF2-40B4-BE49-F238E27FC236}">
                <a16:creationId xmlns:a16="http://schemas.microsoft.com/office/drawing/2014/main" id="{EA0B7726-7D50-4D67-8E27-40BEAEB2CB78}"/>
              </a:ext>
            </a:extLst>
          </p:cNvPr>
          <p:cNvSpPr>
            <a:spLocks xmlns:a="http://schemas.openxmlformats.org/drawingml/2006/main" noGrp="1"/>
          </p:cNvSpPr>
          <p:nvPr/>
        </p:nvSpPr>
        <p:spPr>
          <a:xfrm xmlns:a="http://schemas.openxmlformats.org/drawingml/2006/main">
            <a:off x="1066800" y="8801100"/>
            <a:ext cx="16154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084F7C"/>
                </a:solidFill>
                <a:latin typeface="Public Sans"/>
                <a:ea typeface="Public Sans"/>
                <a:cs typeface="Public Sans"/>
              </a:defRPr>
            </a:defPPr>
          </a:lstStyle>
          <a:p xmlns:a="http://schemas.openxmlformats.org/drawingml/2006/main">
            <a:pPr>
              <a:buNone/>
              <a:defRPr sz="2100" b="0">
                <a:solidFill>
                  <a:srgbClr val="084F7C"/>
                </a:solidFill>
                <a:latin typeface="Public Sans"/>
                <a:ea typeface="Public Sans"/>
                <a:cs typeface="Public Sans"/>
              </a:defRPr>
            </a:pPr>
            <a:r>
              <a:rPr sz="2100" b="0">
                <a:solidFill>
                  <a:srgbClr val="084F7C"/>
                </a:solidFill>
                <a:latin typeface="Public Sans"/>
                <a:ea typeface="Public Sans"/>
                <a:cs typeface="Public Sans"/>
              </a:rPr>
              <a:t>Distributor support: distributorsupport@dmg.health</a:t>
            </a:r>
          </a:p>
        </p:txBody>
      </p:sp>
    </p:spTree>
    <p:extLst>
      <p:ext uri="{BB962C8B-B14F-4D97-AF65-F5344CB8AC3E}">
        <p14:creationId xmlns:p14="http://schemas.microsoft.com/office/powerpoint/2010/main" val="201971670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AF40C69-9858-45C0-9091-6C4D14EC37EC}"/>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5A2992E9-6152-46DD-9503-491428C71767}"/>
              </a:ext>
            </a:extLst>
          </p:cNvPr>
          <p:cNvPicPr>
            <a:picLocks xmlns:a="http://schemas.openxmlformats.org/drawingml/2006/main" noChangeAspect="1"/>
          </p:cNvPicPr>
          <p:nvPr/>
        </p:nvPicPr>
        <p:blipFill>
          <a:blip xmlns:r="http://schemas.openxmlformats.org/officeDocument/2006/relationships" xmlns:a="http://schemas.openxmlformats.org/drawingml/2006/main" r:embed="R0dcab7d2894d4f3e"/>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D40F2335-5FE8-4186-BB5F-F49D59EDA75C}"/>
              </a:ext>
            </a:extLst>
          </p:cNvPr>
          <p:cNvPicPr>
            <a:picLocks xmlns:a="http://schemas.openxmlformats.org/drawingml/2006/main" noChangeAspect="1"/>
          </p:cNvPicPr>
          <p:nvPr/>
        </p:nvPicPr>
        <p:blipFill>
          <a:blip xmlns:r="http://schemas.openxmlformats.org/officeDocument/2006/relationships" xmlns:a="http://schemas.openxmlformats.org/drawingml/2006/main" r:embed="Rcaccfbc3955b40cc"/>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Clinical evidence for ULTRABEAM">
            <a:extLst xmlns:a="http://schemas.openxmlformats.org/drawingml/2006/main">
              <a:ext uri="{FF2B5EF4-FFF2-40B4-BE49-F238E27FC236}">
                <a16:creationId xmlns:a16="http://schemas.microsoft.com/office/drawing/2014/main" id="{09E286F4-F80E-4198-8104-FAA78623B30F}"/>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Clinical evidence for ULTRABEAM</a:t>
            </a:r>
          </a:p>
        </p:txBody>
      </p:sp>
      <p:sp>
        <p:nvSpPr>
          <p:cNvPr id="5" name="The manufacturer distinguishes general light-therapy research fro">
            <a:extLst xmlns:a="http://schemas.openxmlformats.org/drawingml/2006/main">
              <a:ext uri="{FF2B5EF4-FFF2-40B4-BE49-F238E27FC236}">
                <a16:creationId xmlns:a16="http://schemas.microsoft.com/office/drawing/2014/main" id="{70CA91E8-1CE8-4AAA-8219-1EC8240ABA41}"/>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The manufacturer distinguishes general light-therapy research from evidence on this device.</a:t>
            </a:r>
          </a:p>
        </p:txBody>
      </p:sp>
      <p:sp>
        <p:nvSpPr>
          <p:cNvPr id="6" name="DMG  /  ULTRABEAM distributor training">
            <a:extLst xmlns:a="http://schemas.openxmlformats.org/drawingml/2006/main">
              <a:ext uri="{FF2B5EF4-FFF2-40B4-BE49-F238E27FC236}">
                <a16:creationId xmlns:a16="http://schemas.microsoft.com/office/drawing/2014/main" id="{9F26A824-8216-435F-9412-E190C30F964F}"/>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09">
            <a:extLst xmlns:a="http://schemas.openxmlformats.org/drawingml/2006/main">
              <a:ext uri="{FF2B5EF4-FFF2-40B4-BE49-F238E27FC236}">
                <a16:creationId xmlns:a16="http://schemas.microsoft.com/office/drawing/2014/main" id="{FF1EA68F-927A-4BFC-A710-78FF216F2714}"/>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09</a:t>
            </a:r>
          </a:p>
        </p:txBody>
      </p:sp>
      <p:sp>
        <p:nvSpPr>
          <p:cNvPr id="8" name="The manufacturer states that ULTRABEAM has not&#10;undergone independ">
            <a:extLst xmlns:a="http://schemas.openxmlformats.org/drawingml/2006/main">
              <a:ext uri="{FF2B5EF4-FFF2-40B4-BE49-F238E27FC236}">
                <a16:creationId xmlns:a16="http://schemas.microsoft.com/office/drawing/2014/main" id="{F5EAED0E-BB34-4B54-A28C-B5220BECDCFE}"/>
              </a:ext>
            </a:extLst>
          </p:cNvPr>
          <p:cNvSpPr>
            <a:spLocks xmlns:a="http://schemas.openxmlformats.org/drawingml/2006/main" noGrp="1"/>
          </p:cNvSpPr>
          <p:nvPr/>
        </p:nvSpPr>
        <p:spPr>
          <a:xfrm xmlns:a="http://schemas.openxmlformats.org/drawingml/2006/main">
            <a:off x="904875" y="3771900"/>
            <a:ext cx="16478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600" b="1">
                <a:solidFill>
                  <a:srgbClr val="084F7C"/>
                </a:solidFill>
                <a:latin typeface="Public Sans"/>
                <a:ea typeface="Public Sans"/>
                <a:cs typeface="Public Sans"/>
              </a:defRPr>
            </a:defPPr>
          </a:lstStyle>
          <a:p xmlns:a="http://schemas.openxmlformats.org/drawingml/2006/main">
            <a:pPr>
              <a:buNone/>
              <a:defRPr sz="3600" b="1">
                <a:solidFill>
                  <a:srgbClr val="084F7C"/>
                </a:solidFill>
                <a:latin typeface="Public Sans"/>
                <a:ea typeface="Public Sans"/>
                <a:cs typeface="Public Sans"/>
              </a:defRPr>
            </a:pPr>
            <a:r>
              <a:rPr sz="3600" b="1">
                <a:solidFill>
                  <a:srgbClr val="084F7C"/>
                </a:solidFill>
                <a:latin typeface="Public Sans"/>
                <a:ea typeface="Public Sans"/>
                <a:cs typeface="Public Sans"/>
              </a:rPr>
              <a:t>The manufacturer states that ULTRABEAM has not</a:t>
            </a:r>
          </a:p>
          <a:p xmlns:a="http://schemas.openxmlformats.org/drawingml/2006/main">
            <a:pPr>
              <a:buNone/>
              <a:defRPr sz="3600" b="1">
                <a:solidFill>
                  <a:srgbClr val="084F7C"/>
                </a:solidFill>
                <a:latin typeface="Public Sans"/>
                <a:ea typeface="Public Sans"/>
                <a:cs typeface="Public Sans"/>
              </a:defRPr>
            </a:pPr>
            <a:r>
              <a:rPr sz="3600" b="1">
                <a:solidFill>
                  <a:srgbClr val="084F7C"/>
                </a:solidFill>
                <a:latin typeface="Public Sans"/>
                <a:ea typeface="Public Sans"/>
                <a:cs typeface="Public Sans"/>
              </a:rPr>
              <a:t>undergone independent or clinical testing.</a:t>
            </a:r>
          </a:p>
        </p:txBody>
      </p:sp>
      <p:sp>
        <p:nvSpPr>
          <p:cNvPr id="9" name="Its cited studies used other devices and different treatment para">
            <a:extLst xmlns:a="http://schemas.openxmlformats.org/drawingml/2006/main">
              <a:ext uri="{FF2B5EF4-FFF2-40B4-BE49-F238E27FC236}">
                <a16:creationId xmlns:a16="http://schemas.microsoft.com/office/drawing/2014/main" id="{43E75A5F-2251-4958-B772-3C3F4FAF9E8D}"/>
              </a:ext>
            </a:extLst>
          </p:cNvPr>
          <p:cNvSpPr>
            <a:spLocks xmlns:a="http://schemas.openxmlformats.org/drawingml/2006/main" noGrp="1"/>
          </p:cNvSpPr>
          <p:nvPr/>
        </p:nvSpPr>
        <p:spPr>
          <a:xfrm xmlns:a="http://schemas.openxmlformats.org/drawingml/2006/main">
            <a:off x="904875" y="5962650"/>
            <a:ext cx="16192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925" b="0">
                <a:solidFill>
                  <a:srgbClr val="3D3D3D"/>
                </a:solidFill>
                <a:latin typeface="Public Sans"/>
                <a:ea typeface="Public Sans"/>
                <a:cs typeface="Public Sans"/>
              </a:defRPr>
            </a:defPPr>
          </a:lstStyle>
          <a:p xmlns:a="http://schemas.openxmlformats.org/drawingml/2006/main">
            <a:pPr>
              <a:buNone/>
              <a:defRPr sz="2925" b="0">
                <a:solidFill>
                  <a:srgbClr val="3D3D3D"/>
                </a:solidFill>
                <a:latin typeface="Public Sans"/>
                <a:ea typeface="Public Sans"/>
                <a:cs typeface="Public Sans"/>
              </a:defRPr>
            </a:pPr>
            <a:r>
              <a:rPr sz="2925" b="0">
                <a:solidFill>
                  <a:srgbClr val="3D3D3D"/>
                </a:solidFill>
                <a:latin typeface="Public Sans"/>
                <a:ea typeface="Public Sans"/>
                <a:cs typeface="Public Sans"/>
              </a:rPr>
              <a:t>Its cited studies used other devices and different treatment parameters.</a:t>
            </a:r>
          </a:p>
        </p:txBody>
      </p:sp>
      <p:sp>
        <p:nvSpPr>
          <p:cNvPr id="10" name="For a study discussion, check the device, wavelengths, output, do">
            <a:extLst xmlns:a="http://schemas.openxmlformats.org/drawingml/2006/main">
              <a:ext uri="{FF2B5EF4-FFF2-40B4-BE49-F238E27FC236}">
                <a16:creationId xmlns:a16="http://schemas.microsoft.com/office/drawing/2014/main" id="{41889466-6A03-427D-8874-51CCF55A7280}"/>
              </a:ext>
            </a:extLst>
          </p:cNvPr>
          <p:cNvSpPr>
            <a:spLocks xmlns:a="http://schemas.openxmlformats.org/drawingml/2006/main" noGrp="1"/>
          </p:cNvSpPr>
          <p:nvPr/>
        </p:nvSpPr>
        <p:spPr>
          <a:xfrm xmlns:a="http://schemas.openxmlformats.org/drawingml/2006/main">
            <a:off x="904875" y="7410450"/>
            <a:ext cx="16383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0">
                <a:solidFill>
                  <a:srgbClr val="3D3D3D"/>
                </a:solidFill>
                <a:latin typeface="Public Sans"/>
                <a:ea typeface="Public Sans"/>
                <a:cs typeface="Public Sans"/>
              </a:defRPr>
            </a:defPPr>
          </a:lstStyle>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For a study discussion, check the device, wavelengths, output, dose,</a:t>
            </a:r>
          </a:p>
          <a:p xmlns:a="http://schemas.openxmlformats.org/drawingml/2006/main">
            <a:pPr>
              <a:buNone/>
              <a:defRPr sz="2700" b="0">
                <a:solidFill>
                  <a:srgbClr val="3D3D3D"/>
                </a:solidFill>
                <a:latin typeface="Public Sans"/>
                <a:ea typeface="Public Sans"/>
                <a:cs typeface="Public Sans"/>
              </a:defRPr>
            </a:pPr>
            <a:r>
              <a:rPr sz="2700" b="0">
                <a:solidFill>
                  <a:srgbClr val="3D3D3D"/>
                </a:solidFill>
                <a:latin typeface="Public Sans"/>
                <a:ea typeface="Public Sans"/>
                <a:cs typeface="Public Sans"/>
              </a:rPr>
              <a:t>patient population, and outcome before deciding what it supports.</a:t>
            </a:r>
          </a:p>
        </p:txBody>
      </p:sp>
    </p:spTree>
    <p:extLst>
      <p:ext uri="{BB962C8B-B14F-4D97-AF65-F5344CB8AC3E}">
        <p14:creationId xmlns:p14="http://schemas.microsoft.com/office/powerpoint/2010/main" val="169521926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DD20BFD-57D8-489A-B3A9-16F845A1B3CA}"/>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D4D660E9-F32A-4563-A8BE-32E0632DF61E}"/>
              </a:ext>
            </a:extLst>
          </p:cNvPr>
          <p:cNvPicPr>
            <a:picLocks xmlns:a="http://schemas.openxmlformats.org/drawingml/2006/main" noChangeAspect="1"/>
          </p:cNvPicPr>
          <p:nvPr/>
        </p:nvPicPr>
        <p:blipFill>
          <a:blip xmlns:r="http://schemas.openxmlformats.org/officeDocument/2006/relationships" xmlns:a="http://schemas.openxmlformats.org/drawingml/2006/main" r:embed="R57f2927fa9484d66"/>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58FA67D1-B509-4783-BC6F-4109C4D9ACA0}"/>
              </a:ext>
            </a:extLst>
          </p:cNvPr>
          <p:cNvPicPr>
            <a:picLocks xmlns:a="http://schemas.openxmlformats.org/drawingml/2006/main" noChangeAspect="1"/>
          </p:cNvPicPr>
          <p:nvPr/>
        </p:nvPicPr>
        <p:blipFill>
          <a:blip xmlns:r="http://schemas.openxmlformats.org/officeDocument/2006/relationships" xmlns:a="http://schemas.openxmlformats.org/drawingml/2006/main" r:embed="Rc9fc092e43144ee4"/>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Regulatory language">
            <a:extLst xmlns:a="http://schemas.openxmlformats.org/drawingml/2006/main">
              <a:ext uri="{FF2B5EF4-FFF2-40B4-BE49-F238E27FC236}">
                <a16:creationId xmlns:a16="http://schemas.microsoft.com/office/drawing/2014/main" id="{12C9A6D2-AA20-4456-8D7A-F9A4369AD4E7}"/>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Regulatory language</a:t>
            </a:r>
          </a:p>
        </p:txBody>
      </p:sp>
      <p:sp>
        <p:nvSpPr>
          <p:cNvPr id="5" name="The 2026 manufacturer sheet identifies the device as an infrared ">
            <a:extLst xmlns:a="http://schemas.openxmlformats.org/drawingml/2006/main">
              <a:ext uri="{FF2B5EF4-FFF2-40B4-BE49-F238E27FC236}">
                <a16:creationId xmlns:a16="http://schemas.microsoft.com/office/drawing/2014/main" id="{F9EC8404-335E-42D4-8E66-1B6A13CB3F23}"/>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The 2026 manufacturer sheet identifies the device as an infrared therapeutic heating lamp.</a:t>
            </a:r>
          </a:p>
        </p:txBody>
      </p:sp>
      <p:sp>
        <p:nvSpPr>
          <p:cNvPr id="6" name="DMG  /  ULTRABEAM distributor training">
            <a:extLst xmlns:a="http://schemas.openxmlformats.org/drawingml/2006/main">
              <a:ext uri="{FF2B5EF4-FFF2-40B4-BE49-F238E27FC236}">
                <a16:creationId xmlns:a16="http://schemas.microsoft.com/office/drawing/2014/main" id="{AAEF1F48-C1BD-4880-A3E1-386FA036E000}"/>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10">
            <a:extLst xmlns:a="http://schemas.openxmlformats.org/drawingml/2006/main">
              <a:ext uri="{FF2B5EF4-FFF2-40B4-BE49-F238E27FC236}">
                <a16:creationId xmlns:a16="http://schemas.microsoft.com/office/drawing/2014/main" id="{26508294-0345-4F94-B2DC-439C4433685D}"/>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10</a:t>
            </a:r>
          </a:p>
        </p:txBody>
      </p:sp>
      <p:sp>
        <p:nvSpPr>
          <p:cNvPr id="8" name="Manufacturer-reported classification">
            <a:extLst xmlns:a="http://schemas.openxmlformats.org/drawingml/2006/main">
              <a:ext uri="{FF2B5EF4-FFF2-40B4-BE49-F238E27FC236}">
                <a16:creationId xmlns:a16="http://schemas.microsoft.com/office/drawing/2014/main" id="{A3E34D85-DFC2-46F2-9CDC-F51BE2A50BD3}"/>
              </a:ext>
            </a:extLst>
          </p:cNvPr>
          <p:cNvSpPr>
            <a:spLocks xmlns:a="http://schemas.openxmlformats.org/drawingml/2006/main" noGrp="1"/>
          </p:cNvSpPr>
          <p:nvPr/>
        </p:nvSpPr>
        <p:spPr>
          <a:xfrm xmlns:a="http://schemas.openxmlformats.org/drawingml/2006/main">
            <a:off x="904875" y="36957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Manufacturer-reported classification</a:t>
            </a:r>
          </a:p>
        </p:txBody>
      </p:sp>
      <p:sp>
        <p:nvSpPr>
          <p:cNvPr id="9" name="Class II, product code ILY, regulation 21 CFR 890.5500">
            <a:extLst xmlns:a="http://schemas.openxmlformats.org/drawingml/2006/main">
              <a:ext uri="{FF2B5EF4-FFF2-40B4-BE49-F238E27FC236}">
                <a16:creationId xmlns:a16="http://schemas.microsoft.com/office/drawing/2014/main" id="{1CF0A84C-F462-472C-8289-AE421937ACE5}"/>
              </a:ext>
            </a:extLst>
          </p:cNvPr>
          <p:cNvSpPr>
            <a:spLocks xmlns:a="http://schemas.openxmlformats.org/drawingml/2006/main" noGrp="1"/>
          </p:cNvSpPr>
          <p:nvPr/>
        </p:nvSpPr>
        <p:spPr>
          <a:xfrm xmlns:a="http://schemas.openxmlformats.org/drawingml/2006/main">
            <a:off x="904875" y="41910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Class II, product code ILY, regulation 21 CFR 890.5500</a:t>
            </a:r>
          </a:p>
        </p:txBody>
      </p:sp>
      <p:sp>
        <p:nvSpPr>
          <p:cNvPr id="10" name="Manufacturer-reported pathway">
            <a:extLst xmlns:a="http://schemas.openxmlformats.org/drawingml/2006/main">
              <a:ext uri="{FF2B5EF4-FFF2-40B4-BE49-F238E27FC236}">
                <a16:creationId xmlns:a16="http://schemas.microsoft.com/office/drawing/2014/main" id="{E2319019-9FB9-4A5C-BE63-11E3C8FE1F77}"/>
              </a:ext>
            </a:extLst>
          </p:cNvPr>
          <p:cNvSpPr>
            <a:spLocks xmlns:a="http://schemas.openxmlformats.org/drawingml/2006/main" noGrp="1"/>
          </p:cNvSpPr>
          <p:nvPr/>
        </p:nvSpPr>
        <p:spPr>
          <a:xfrm xmlns:a="http://schemas.openxmlformats.org/drawingml/2006/main">
            <a:off x="904875" y="527685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Manufacturer-reported pathway</a:t>
            </a:r>
          </a:p>
        </p:txBody>
      </p:sp>
      <p:sp>
        <p:nvSpPr>
          <p:cNvPr id="11" name="510(k) exempt">
            <a:extLst xmlns:a="http://schemas.openxmlformats.org/drawingml/2006/main">
              <a:ext uri="{FF2B5EF4-FFF2-40B4-BE49-F238E27FC236}">
                <a16:creationId xmlns:a16="http://schemas.microsoft.com/office/drawing/2014/main" id="{DD7A6A14-944C-40D9-86CE-09827B6699D7}"/>
              </a:ext>
            </a:extLst>
          </p:cNvPr>
          <p:cNvSpPr>
            <a:spLocks xmlns:a="http://schemas.openxmlformats.org/drawingml/2006/main" noGrp="1"/>
          </p:cNvSpPr>
          <p:nvPr/>
        </p:nvSpPr>
        <p:spPr>
          <a:xfrm xmlns:a="http://schemas.openxmlformats.org/drawingml/2006/main">
            <a:off x="904875" y="577215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510(k) exempt</a:t>
            </a:r>
          </a:p>
        </p:txBody>
      </p:sp>
      <p:sp>
        <p:nvSpPr>
          <p:cNvPr id="12" name="Accurate representation">
            <a:extLst xmlns:a="http://schemas.openxmlformats.org/drawingml/2006/main">
              <a:ext uri="{FF2B5EF4-FFF2-40B4-BE49-F238E27FC236}">
                <a16:creationId xmlns:a16="http://schemas.microsoft.com/office/drawing/2014/main" id="{29EE6C7C-7252-4C26-93B7-F4F8A8BE3EEB}"/>
              </a:ext>
            </a:extLst>
          </p:cNvPr>
          <p:cNvSpPr>
            <a:spLocks xmlns:a="http://schemas.openxmlformats.org/drawingml/2006/main" noGrp="1"/>
          </p:cNvSpPr>
          <p:nvPr/>
        </p:nvSpPr>
        <p:spPr>
          <a:xfrm xmlns:a="http://schemas.openxmlformats.org/drawingml/2006/main">
            <a:off x="904875" y="68580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Accurate representation</a:t>
            </a:r>
          </a:p>
        </p:txBody>
      </p:sp>
      <p:sp>
        <p:nvSpPr>
          <p:cNvPr id="13" name="FDA registration or listing alone does not establish approval, cl">
            <a:extLst xmlns:a="http://schemas.openxmlformats.org/drawingml/2006/main">
              <a:ext uri="{FF2B5EF4-FFF2-40B4-BE49-F238E27FC236}">
                <a16:creationId xmlns:a16="http://schemas.microsoft.com/office/drawing/2014/main" id="{09516EFF-2C1E-4245-A9B9-8D119CDA129A}"/>
              </a:ext>
            </a:extLst>
          </p:cNvPr>
          <p:cNvSpPr>
            <a:spLocks xmlns:a="http://schemas.openxmlformats.org/drawingml/2006/main" noGrp="1"/>
          </p:cNvSpPr>
          <p:nvPr/>
        </p:nvSpPr>
        <p:spPr>
          <a:xfrm xmlns:a="http://schemas.openxmlformats.org/drawingml/2006/main">
            <a:off x="904875" y="73533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FDA registration or listing alone does not establish approval, clearance, or authorization.</a:t>
            </a:r>
          </a:p>
        </p:txBody>
      </p:sp>
      <p:sp>
        <p:nvSpPr>
          <p:cNvPr id="14" name="">
            <a:extLst xmlns:a="http://schemas.openxmlformats.org/drawingml/2006/main">
              <a:ext uri="{FF2B5EF4-FFF2-40B4-BE49-F238E27FC236}">
                <a16:creationId xmlns:a16="http://schemas.microsoft.com/office/drawing/2014/main" id="{AE81E78F-9CE7-4A8D-85BF-D36712BD1E43}"/>
              </a:ext>
            </a:extLst>
          </p:cNvPr>
          <p:cNvSpPr>
            <a:spLocks xmlns:a="http://schemas.openxmlformats.org/drawingml/2006/main" noGrp="1"/>
          </p:cNvSpPr>
          <p:nvPr/>
        </p:nvSpPr>
        <p:spPr>
          <a:xfrm xmlns:a="http://schemas.openxmlformats.org/drawingml/2006/main">
            <a:off x="857250" y="8629650"/>
            <a:ext cx="16573500" cy="742950"/>
          </a:xfrm>
          <a:prstGeom xmlns:a="http://schemas.openxmlformats.org/drawingml/2006/main" prst="rect">
            <a:avLst/>
          </a:prstGeom>
          <a:solidFill xmlns:a="http://schemas.openxmlformats.org/drawingml/2006/main">
            <a:srgbClr val="EAF4FA"/>
          </a:solidFill>
          <a:ln xmlns:a="http://schemas.openxmlformats.org/drawingml/2006/main" w="0">
            <a:noFill/>
          </a:ln>
        </p:spPr>
      </p:sp>
      <p:sp>
        <p:nvSpPr>
          <p:cNvPr id="15" name="For purchasing questions, provide the current regulatory and prod">
            <a:extLst xmlns:a="http://schemas.openxmlformats.org/drawingml/2006/main">
              <a:ext uri="{FF2B5EF4-FFF2-40B4-BE49-F238E27FC236}">
                <a16:creationId xmlns:a16="http://schemas.microsoft.com/office/drawing/2014/main" id="{F25BF492-33CB-4F86-B91E-F9A3BB7EA1DC}"/>
              </a:ext>
            </a:extLst>
          </p:cNvPr>
          <p:cNvSpPr>
            <a:spLocks xmlns:a="http://schemas.openxmlformats.org/drawingml/2006/main" noGrp="1"/>
          </p:cNvSpPr>
          <p:nvPr/>
        </p:nvSpPr>
        <p:spPr>
          <a:xfrm xmlns:a="http://schemas.openxmlformats.org/drawingml/2006/main">
            <a:off x="1066800" y="8801100"/>
            <a:ext cx="16154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084F7C"/>
                </a:solidFill>
                <a:latin typeface="Public Sans"/>
                <a:ea typeface="Public Sans"/>
                <a:cs typeface="Public Sans"/>
              </a:defRPr>
            </a:defPPr>
          </a:lstStyle>
          <a:p xmlns:a="http://schemas.openxmlformats.org/drawingml/2006/main">
            <a:pPr>
              <a:buNone/>
              <a:defRPr sz="2100" b="0">
                <a:solidFill>
                  <a:srgbClr val="084F7C"/>
                </a:solidFill>
                <a:latin typeface="Public Sans"/>
                <a:ea typeface="Public Sans"/>
                <a:cs typeface="Public Sans"/>
              </a:defRPr>
            </a:pPr>
            <a:r>
              <a:rPr sz="2100" b="0">
                <a:solidFill>
                  <a:srgbClr val="084F7C"/>
                </a:solidFill>
                <a:latin typeface="Public Sans"/>
                <a:ea typeface="Public Sans"/>
                <a:cs typeface="Public Sans"/>
              </a:rPr>
              <a:t>For purchasing questions, provide the current regulatory and product-listing documentation.</a:t>
            </a:r>
          </a:p>
        </p:txBody>
      </p:sp>
    </p:spTree>
    <p:extLst>
      <p:ext uri="{BB962C8B-B14F-4D97-AF65-F5344CB8AC3E}">
        <p14:creationId xmlns:p14="http://schemas.microsoft.com/office/powerpoint/2010/main" val="50921959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C493B739-6C9F-4E53-BDCE-3F4ABB3CB335}"/>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949D3C72-7903-4C0E-A59E-93CE1199FA3B}"/>
              </a:ext>
            </a:extLst>
          </p:cNvPr>
          <p:cNvPicPr>
            <a:picLocks xmlns:a="http://schemas.openxmlformats.org/drawingml/2006/main" noChangeAspect="1"/>
          </p:cNvPicPr>
          <p:nvPr/>
        </p:nvPicPr>
        <p:blipFill>
          <a:blip xmlns:r="http://schemas.openxmlformats.org/officeDocument/2006/relationships" xmlns:a="http://schemas.openxmlformats.org/drawingml/2006/main" r:embed="Rb45942dc7b25405e"/>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748F1DF5-DE2A-40E2-B485-DB502AD704E5}"/>
              </a:ext>
            </a:extLst>
          </p:cNvPr>
          <p:cNvPicPr>
            <a:picLocks xmlns:a="http://schemas.openxmlformats.org/drawingml/2006/main" noChangeAspect="1"/>
          </p:cNvPicPr>
          <p:nvPr/>
        </p:nvPicPr>
        <p:blipFill>
          <a:blip xmlns:r="http://schemas.openxmlformats.org/officeDocument/2006/relationships" xmlns:a="http://schemas.openxmlformats.org/drawingml/2006/main" r:embed="Rf8f1be36509e442e"/>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Wraps and ordering SKUs">
            <a:extLst xmlns:a="http://schemas.openxmlformats.org/drawingml/2006/main">
              <a:ext uri="{FF2B5EF4-FFF2-40B4-BE49-F238E27FC236}">
                <a16:creationId xmlns:a16="http://schemas.microsoft.com/office/drawing/2014/main" id="{2F79D2BE-9485-4EFB-87C5-EDE6735439BF}"/>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Wraps and ordering SKUs</a:t>
            </a:r>
          </a:p>
        </p:txBody>
      </p:sp>
      <p:sp>
        <p:nvSpPr>
          <p:cNvPr id="5" name="DMG’s supplied product list uses these identifiers. Reconfirm the">
            <a:extLst xmlns:a="http://schemas.openxmlformats.org/drawingml/2006/main">
              <a:ext uri="{FF2B5EF4-FFF2-40B4-BE49-F238E27FC236}">
                <a16:creationId xmlns:a16="http://schemas.microsoft.com/office/drawing/2014/main" id="{7455FF3B-07FD-4D7E-91D5-56F32EA5726F}"/>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DMG’s supplied product list uses these identifiers. Reconfirm the current configuration before quoting.</a:t>
            </a:r>
          </a:p>
        </p:txBody>
      </p:sp>
      <p:sp>
        <p:nvSpPr>
          <p:cNvPr id="6" name="DMG  /  ULTRABEAM distributor training">
            <a:extLst xmlns:a="http://schemas.openxmlformats.org/drawingml/2006/main">
              <a:ext uri="{FF2B5EF4-FFF2-40B4-BE49-F238E27FC236}">
                <a16:creationId xmlns:a16="http://schemas.microsoft.com/office/drawing/2014/main" id="{3133CD81-336E-4D9F-A08A-CD94FAE2DC21}"/>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11">
            <a:extLst xmlns:a="http://schemas.openxmlformats.org/drawingml/2006/main">
              <a:ext uri="{FF2B5EF4-FFF2-40B4-BE49-F238E27FC236}">
                <a16:creationId xmlns:a16="http://schemas.microsoft.com/office/drawing/2014/main" id="{D0B16928-8856-4E4F-B4CD-18E738B53473}"/>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11</a:t>
            </a:r>
          </a:p>
        </p:txBody>
      </p:sp>
      <p:graphicFrame>
        <p:nvGraphicFramePr>
          <p:cNvPr id="8" name="">
            <a:extLst xmlns:a="http://schemas.openxmlformats.org/drawingml/2006/main">
              <a:ext uri="{FF2B5EF4-FFF2-40B4-BE49-F238E27FC236}">
                <a16:creationId xmlns:a16="http://schemas.microsoft.com/office/drawing/2014/main" id="{BA9260E0-5B37-4E16-8186-B18FEBB0AA8C}"/>
              </a:ext>
            </a:extLst>
          </p:cNvPr>
          <p:cNvGraphicFramePr/>
          <p:nvPr/>
        </p:nvGraphicFramePr>
        <p:xfrm>
          <a:off xmlns:a="http://schemas.openxmlformats.org/drawingml/2006/main" x="904875" y="3781425"/>
          <a:ext xmlns:a="http://schemas.openxmlformats.org/drawingml/2006/main" cx="16430625" cy="4857750"/>
        </p:xfrm>
        <a:graphic xmlns:a="http://schemas.openxmlformats.org/drawingml/2006/main">
          <a:graphicData uri="http://schemas.openxmlformats.org/drawingml/2006/table">
            <a:tbl>
              <a:tblPr/>
              <a:tblGrid>
                <a:gridCol w="7667625"/>
                <a:gridCol w="8763000"/>
              </a:tblGrid>
              <a:tr h="809625">
                <a:tc>
                  <a:txBody>
                    <a:bodyPr/>
                    <a:lstStyle/>
                    <a:p>
                      <a:r>
                        <a:rPr sz="2700" b="1">
                          <a:solidFill>
                            <a:srgbClr val="FFFFFF"/>
                          </a:solidFill>
                          <a:latin typeface="Public Sans"/>
                          <a:ea typeface="Public Sans"/>
                          <a:cs typeface="Public Sans"/>
                        </a:rPr>
                        <a:t>Treatment wrap</a:t>
                      </a:r>
                    </a:p>
                  </a:txBody>
                  <a:tcPr marL="91440" marR="91440" marT="45720" marB="45720">
                    <a:solidFill>
                      <a:srgbClr val="3198D0"/>
                    </a:solidFill>
                  </a:tcPr>
                </a:tc>
                <a:tc>
                  <a:txBody>
                    <a:bodyPr/>
                    <a:lstStyle/>
                    <a:p>
                      <a:r>
                        <a:rPr sz="2700" b="1">
                          <a:solidFill>
                            <a:srgbClr val="FFFFFF"/>
                          </a:solidFill>
                          <a:latin typeface="Public Sans"/>
                          <a:ea typeface="Public Sans"/>
                          <a:cs typeface="Public Sans"/>
                        </a:rPr>
                        <a:t>DMG SKU</a:t>
                      </a:r>
                    </a:p>
                  </a:txBody>
                  <a:tcPr marL="91440" marR="91440" marT="45720" marB="45720">
                    <a:solidFill>
                      <a:srgbClr val="3198D0"/>
                    </a:solidFill>
                  </a:tcPr>
                </a:tc>
              </a:tr>
              <a:tr h="809625">
                <a:tc>
                  <a:txBody>
                    <a:bodyPr/>
                    <a:lstStyle/>
                    <a:p>
                      <a:r>
                        <a:rPr sz="2700" b="1">
                          <a:solidFill>
                            <a:srgbClr val="3D3D3D"/>
                          </a:solidFill>
                          <a:latin typeface="Public Sans"/>
                          <a:ea typeface="Public Sans"/>
                          <a:cs typeface="Public Sans"/>
                        </a:rPr>
                        <a:t>Shoulder</a:t>
                      </a:r>
                    </a:p>
                  </a:txBody>
                  <a:tcPr marL="91440" marR="91440" marT="45720" marB="45720">
                    <a:solidFill>
                      <a:srgbClr val="EAF4FA"/>
                    </a:solidFill>
                  </a:tcPr>
                </a:tc>
                <a:tc>
                  <a:txBody>
                    <a:bodyPr/>
                    <a:lstStyle/>
                    <a:p>
                      <a:r>
                        <a:rPr sz="2700" b="0">
                          <a:solidFill>
                            <a:srgbClr val="3D3D3D"/>
                          </a:solidFill>
                          <a:latin typeface="Public Sans"/>
                          <a:ea typeface="Public Sans"/>
                          <a:cs typeface="Public Sans"/>
                        </a:rPr>
                        <a:t>LLLTShoulder</a:t>
                      </a:r>
                    </a:p>
                  </a:txBody>
                  <a:tcPr marL="91440" marR="91440" marT="45720" marB="45720">
                    <a:solidFill>
                      <a:srgbClr val="EAF4FA"/>
                    </a:solidFill>
                  </a:tcPr>
                </a:tc>
              </a:tr>
              <a:tr h="809625">
                <a:tc>
                  <a:txBody>
                    <a:bodyPr/>
                    <a:lstStyle/>
                    <a:p>
                      <a:r>
                        <a:rPr sz="2700" b="1">
                          <a:solidFill>
                            <a:srgbClr val="3D3D3D"/>
                          </a:solidFill>
                          <a:latin typeface="Public Sans"/>
                          <a:ea typeface="Public Sans"/>
                          <a:cs typeface="Public Sans"/>
                        </a:rPr>
                        <a:t>Cervical</a:t>
                      </a:r>
                    </a:p>
                  </a:txBody>
                  <a:tcPr marL="91440" marR="91440" marT="45720" marB="45720">
                    <a:solidFill>
                      <a:srgbClr val="FFFFFF"/>
                    </a:solidFill>
                  </a:tcPr>
                </a:tc>
                <a:tc>
                  <a:txBody>
                    <a:bodyPr/>
                    <a:lstStyle/>
                    <a:p>
                      <a:r>
                        <a:rPr sz="2700" b="0">
                          <a:solidFill>
                            <a:srgbClr val="3D3D3D"/>
                          </a:solidFill>
                          <a:latin typeface="Public Sans"/>
                          <a:ea typeface="Public Sans"/>
                          <a:cs typeface="Public Sans"/>
                        </a:rPr>
                        <a:t>LLLTCervical</a:t>
                      </a:r>
                    </a:p>
                  </a:txBody>
                  <a:tcPr marL="91440" marR="91440" marT="45720" marB="45720">
                    <a:solidFill>
                      <a:srgbClr val="FFFFFF"/>
                    </a:solidFill>
                  </a:tcPr>
                </a:tc>
              </a:tr>
              <a:tr h="809625">
                <a:tc>
                  <a:txBody>
                    <a:bodyPr/>
                    <a:lstStyle/>
                    <a:p>
                      <a:r>
                        <a:rPr sz="2700" b="1">
                          <a:solidFill>
                            <a:srgbClr val="3D3D3D"/>
                          </a:solidFill>
                          <a:latin typeface="Public Sans"/>
                          <a:ea typeface="Public Sans"/>
                          <a:cs typeface="Public Sans"/>
                        </a:rPr>
                        <a:t>Back</a:t>
                      </a:r>
                    </a:p>
                  </a:txBody>
                  <a:tcPr marL="91440" marR="91440" marT="45720" marB="45720">
                    <a:solidFill>
                      <a:srgbClr val="EAF4FA"/>
                    </a:solidFill>
                  </a:tcPr>
                </a:tc>
                <a:tc>
                  <a:txBody>
                    <a:bodyPr/>
                    <a:lstStyle/>
                    <a:p>
                      <a:r>
                        <a:rPr sz="2700" b="0">
                          <a:solidFill>
                            <a:srgbClr val="3D3D3D"/>
                          </a:solidFill>
                          <a:latin typeface="Public Sans"/>
                          <a:ea typeface="Public Sans"/>
                          <a:cs typeface="Public Sans"/>
                        </a:rPr>
                        <a:t>LLLTBack</a:t>
                      </a:r>
                    </a:p>
                  </a:txBody>
                  <a:tcPr marL="91440" marR="91440" marT="45720" marB="45720">
                    <a:solidFill>
                      <a:srgbClr val="EAF4FA"/>
                    </a:solidFill>
                  </a:tcPr>
                </a:tc>
              </a:tr>
              <a:tr h="809625">
                <a:tc>
                  <a:txBody>
                    <a:bodyPr/>
                    <a:lstStyle/>
                    <a:p>
                      <a:r>
                        <a:rPr sz="2700" b="1">
                          <a:solidFill>
                            <a:srgbClr val="3D3D3D"/>
                          </a:solidFill>
                          <a:latin typeface="Public Sans"/>
                          <a:ea typeface="Public Sans"/>
                          <a:cs typeface="Public Sans"/>
                        </a:rPr>
                        <a:t>Knee</a:t>
                      </a:r>
                    </a:p>
                  </a:txBody>
                  <a:tcPr marL="91440" marR="91440" marT="45720" marB="45720">
                    <a:solidFill>
                      <a:srgbClr val="FFFFFF"/>
                    </a:solidFill>
                  </a:tcPr>
                </a:tc>
                <a:tc>
                  <a:txBody>
                    <a:bodyPr/>
                    <a:lstStyle/>
                    <a:p>
                      <a:r>
                        <a:rPr sz="2700" b="0">
                          <a:solidFill>
                            <a:srgbClr val="3D3D3D"/>
                          </a:solidFill>
                          <a:latin typeface="Public Sans"/>
                          <a:ea typeface="Public Sans"/>
                          <a:cs typeface="Public Sans"/>
                        </a:rPr>
                        <a:t>LLLTKnee</a:t>
                      </a:r>
                    </a:p>
                  </a:txBody>
                  <a:tcPr marL="91440" marR="91440" marT="45720" marB="45720">
                    <a:solidFill>
                      <a:srgbClr val="FFFFFF"/>
                    </a:solidFill>
                  </a:tcPr>
                </a:tc>
              </a:tr>
              <a:tr h="809625">
                <a:tc>
                  <a:txBody>
                    <a:bodyPr/>
                    <a:lstStyle/>
                    <a:p>
                      <a:r>
                        <a:rPr sz="2700" b="1">
                          <a:solidFill>
                            <a:srgbClr val="3D3D3D"/>
                          </a:solidFill>
                          <a:latin typeface="Public Sans"/>
                          <a:ea typeface="Public Sans"/>
                          <a:cs typeface="Public Sans"/>
                        </a:rPr>
                        <a:t>Hand and wrist</a:t>
                      </a:r>
                    </a:p>
                  </a:txBody>
                  <a:tcPr marL="91440" marR="91440" marT="45720" marB="45720">
                    <a:solidFill>
                      <a:srgbClr val="EAF4FA"/>
                    </a:solidFill>
                  </a:tcPr>
                </a:tc>
                <a:tc>
                  <a:txBody>
                    <a:bodyPr/>
                    <a:lstStyle/>
                    <a:p>
                      <a:r>
                        <a:rPr sz="2700" b="0">
                          <a:solidFill>
                            <a:srgbClr val="3D3D3D"/>
                          </a:solidFill>
                          <a:latin typeface="Public Sans"/>
                          <a:ea typeface="Public Sans"/>
                          <a:cs typeface="Public Sans"/>
                        </a:rPr>
                        <a:t>LLLTHandwrist</a:t>
                      </a:r>
                    </a:p>
                  </a:txBody>
                  <a:tcPr marL="91440" marR="91440" marT="45720" marB="45720">
                    <a:solidFill>
                      <a:srgbClr val="EAF4FA"/>
                    </a:solidFill>
                  </a:tcPr>
                </a:tc>
              </a:tr>
            </a:tbl>
          </a:graphicData>
        </a:graphic>
      </p:graphicFrame>
      <p:sp>
        <p:nvSpPr>
          <p:cNvPr id="9" name="Confirm kit contents, price, product listing, and the facility’s ">
            <a:extLst xmlns:a="http://schemas.openxmlformats.org/drawingml/2006/main">
              <a:ext uri="{FF2B5EF4-FFF2-40B4-BE49-F238E27FC236}">
                <a16:creationId xmlns:a16="http://schemas.microsoft.com/office/drawing/2014/main" id="{89FF26FE-B6C8-4A66-B1F5-95E1C34AB1DF}"/>
              </a:ext>
            </a:extLst>
          </p:cNvPr>
          <p:cNvSpPr>
            <a:spLocks xmlns:a="http://schemas.openxmlformats.org/drawingml/2006/main" noGrp="1"/>
          </p:cNvSpPr>
          <p:nvPr/>
        </p:nvSpPr>
        <p:spPr>
          <a:xfrm xmlns:a="http://schemas.openxmlformats.org/drawingml/2006/main">
            <a:off x="904875" y="8905875"/>
            <a:ext cx="16573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084F7C"/>
                </a:solidFill>
                <a:latin typeface="Public Sans"/>
                <a:ea typeface="Public Sans"/>
                <a:cs typeface="Public Sans"/>
              </a:defRPr>
            </a:defPPr>
          </a:lstStyle>
          <a:p xmlns:a="http://schemas.openxmlformats.org/drawingml/2006/main">
            <a:pPr>
              <a:buNone/>
              <a:defRPr sz="2100" b="0">
                <a:solidFill>
                  <a:srgbClr val="084F7C"/>
                </a:solidFill>
                <a:latin typeface="Public Sans"/>
                <a:ea typeface="Public Sans"/>
                <a:cs typeface="Public Sans"/>
              </a:defRPr>
            </a:pPr>
            <a:r>
              <a:rPr sz="2100" b="0">
                <a:solidFill>
                  <a:srgbClr val="084F7C"/>
                </a:solidFill>
                <a:latin typeface="Public Sans"/>
                <a:ea typeface="Public Sans"/>
                <a:cs typeface="Public Sans"/>
              </a:rPr>
              <a:t>Confirm kit contents, price, product listing, and the facility’s purchasing route with DMG.</a:t>
            </a:r>
          </a:p>
        </p:txBody>
      </p:sp>
    </p:spTree>
    <p:extLst>
      <p:ext uri="{BB962C8B-B14F-4D97-AF65-F5344CB8AC3E}">
        <p14:creationId xmlns:p14="http://schemas.microsoft.com/office/powerpoint/2010/main" val="1057205896"/>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97C27BF-74B8-4313-A9C5-B55C1CFD80B3}"/>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59FCD303-B75E-452C-9594-62E100EA15B3}"/>
              </a:ext>
            </a:extLst>
          </p:cNvPr>
          <p:cNvPicPr>
            <a:picLocks xmlns:a="http://schemas.openxmlformats.org/drawingml/2006/main" noChangeAspect="1"/>
          </p:cNvPicPr>
          <p:nvPr/>
        </p:nvPicPr>
        <p:blipFill>
          <a:blip xmlns:r="http://schemas.openxmlformats.org/officeDocument/2006/relationships" xmlns:a="http://schemas.openxmlformats.org/drawingml/2006/main" r:embed="R6fd47613d57e4442"/>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3450804E-33A9-4A7F-98B1-E44F6127FF19}"/>
              </a:ext>
            </a:extLst>
          </p:cNvPr>
          <p:cNvPicPr>
            <a:picLocks xmlns:a="http://schemas.openxmlformats.org/drawingml/2006/main" noChangeAspect="1"/>
          </p:cNvPicPr>
          <p:nvPr/>
        </p:nvPicPr>
        <p:blipFill>
          <a:blip xmlns:r="http://schemas.openxmlformats.org/officeDocument/2006/relationships" xmlns:a="http://schemas.openxmlformats.org/drawingml/2006/main" r:embed="R023e4fb9f8ca4e8f"/>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A focused provider conversation">
            <a:extLst xmlns:a="http://schemas.openxmlformats.org/drawingml/2006/main">
              <a:ext uri="{FF2B5EF4-FFF2-40B4-BE49-F238E27FC236}">
                <a16:creationId xmlns:a16="http://schemas.microsoft.com/office/drawing/2014/main" id="{BAE6F712-9C5F-4889-A6F5-5E50C57D5A28}"/>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A focused provider conversation</a:t>
            </a:r>
          </a:p>
        </p:txBody>
      </p:sp>
      <p:sp>
        <p:nvSpPr>
          <p:cNvPr id="5" name="Use the device description, explain the evidence boundary, and ag">
            <a:extLst xmlns:a="http://schemas.openxmlformats.org/drawingml/2006/main">
              <a:ext uri="{FF2B5EF4-FFF2-40B4-BE49-F238E27FC236}">
                <a16:creationId xmlns:a16="http://schemas.microsoft.com/office/drawing/2014/main" id="{30D1A593-9763-4DD1-A43F-B68B1BEA5396}"/>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Use the device description, explain the evidence boundary, and agree on a specific next step.</a:t>
            </a:r>
          </a:p>
        </p:txBody>
      </p:sp>
      <p:sp>
        <p:nvSpPr>
          <p:cNvPr id="6" name="DMG  /  ULTRABEAM distributor training">
            <a:extLst xmlns:a="http://schemas.openxmlformats.org/drawingml/2006/main">
              <a:ext uri="{FF2B5EF4-FFF2-40B4-BE49-F238E27FC236}">
                <a16:creationId xmlns:a16="http://schemas.microsoft.com/office/drawing/2014/main" id="{4F8683FB-B664-48FC-9308-FF48623FD2B7}"/>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12">
            <a:extLst xmlns:a="http://schemas.openxmlformats.org/drawingml/2006/main">
              <a:ext uri="{FF2B5EF4-FFF2-40B4-BE49-F238E27FC236}">
                <a16:creationId xmlns:a16="http://schemas.microsoft.com/office/drawing/2014/main" id="{A9554903-40B1-42BC-958A-0A750DFB2486}"/>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12</a:t>
            </a:r>
          </a:p>
        </p:txBody>
      </p:sp>
      <p:sp>
        <p:nvSpPr>
          <p:cNvPr id="8" name="ULTRABEAM is a wearable LED device that provides topical&#10;heating ">
            <a:extLst xmlns:a="http://schemas.openxmlformats.org/drawingml/2006/main">
              <a:ext uri="{FF2B5EF4-FFF2-40B4-BE49-F238E27FC236}">
                <a16:creationId xmlns:a16="http://schemas.microsoft.com/office/drawing/2014/main" id="{07B6EBE0-3437-44ED-911E-1819347672A8}"/>
              </a:ext>
            </a:extLst>
          </p:cNvPr>
          <p:cNvSpPr>
            <a:spLocks xmlns:a="http://schemas.openxmlformats.org/drawingml/2006/main" noGrp="1"/>
          </p:cNvSpPr>
          <p:nvPr/>
        </p:nvSpPr>
        <p:spPr>
          <a:xfrm xmlns:a="http://schemas.openxmlformats.org/drawingml/2006/main">
            <a:off x="904875" y="3743325"/>
            <a:ext cx="16573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084F7C"/>
                </a:solidFill>
                <a:latin typeface="Public Sans"/>
                <a:ea typeface="Public Sans"/>
                <a:cs typeface="Public Sans"/>
              </a:defRPr>
            </a:defPPr>
          </a:lstStyle>
          <a:p xmlns:a="http://schemas.openxmlformats.org/drawingml/2006/main">
            <a:pPr>
              <a:buNone/>
              <a:defRPr sz="3375" b="1">
                <a:solidFill>
                  <a:srgbClr val="084F7C"/>
                </a:solidFill>
                <a:latin typeface="Public Sans"/>
                <a:ea typeface="Public Sans"/>
                <a:cs typeface="Public Sans"/>
              </a:defRPr>
            </a:pPr>
            <a:r>
              <a:rPr sz="3375" b="1">
                <a:solidFill>
                  <a:srgbClr val="084F7C"/>
                </a:solidFill>
                <a:latin typeface="Public Sans"/>
                <a:ea typeface="Public Sans"/>
                <a:cs typeface="Public Sans"/>
              </a:rPr>
              <a:t>ULTRABEAM is a wearable LED device that provides topical</a:t>
            </a:r>
          </a:p>
          <a:p xmlns:a="http://schemas.openxmlformats.org/drawingml/2006/main">
            <a:pPr>
              <a:buNone/>
              <a:defRPr sz="3375" b="1">
                <a:solidFill>
                  <a:srgbClr val="084F7C"/>
                </a:solidFill>
                <a:latin typeface="Public Sans"/>
                <a:ea typeface="Public Sans"/>
                <a:cs typeface="Public Sans"/>
              </a:defRPr>
            </a:pPr>
            <a:r>
              <a:rPr sz="3375" b="1">
                <a:solidFill>
                  <a:srgbClr val="084F7C"/>
                </a:solidFill>
                <a:latin typeface="Public Sans"/>
                <a:ea typeface="Public Sans"/>
                <a:cs typeface="Public Sans"/>
              </a:rPr>
              <a:t>heating for temporary relief of minor muscle and joint pain</a:t>
            </a:r>
          </a:p>
          <a:p xmlns:a="http://schemas.openxmlformats.org/drawingml/2006/main">
            <a:pPr>
              <a:buNone/>
              <a:defRPr sz="3375" b="1">
                <a:solidFill>
                  <a:srgbClr val="084F7C"/>
                </a:solidFill>
                <a:latin typeface="Public Sans"/>
                <a:ea typeface="Public Sans"/>
                <a:cs typeface="Public Sans"/>
              </a:defRPr>
            </a:pPr>
            <a:r>
              <a:rPr sz="3375" b="1">
                <a:solidFill>
                  <a:srgbClr val="084F7C"/>
                </a:solidFill>
                <a:latin typeface="Public Sans"/>
                <a:ea typeface="Public Sans"/>
                <a:cs typeface="Public Sans"/>
              </a:rPr>
              <a:t>and related symptoms described in its labeling.</a:t>
            </a:r>
          </a:p>
        </p:txBody>
      </p:sp>
      <p:sp>
        <p:nvSpPr>
          <p:cNvPr id="9" name="The manufacturer has not established device-specific clinical out">
            <a:extLst xmlns:a="http://schemas.openxmlformats.org/drawingml/2006/main">
              <a:ext uri="{FF2B5EF4-FFF2-40B4-BE49-F238E27FC236}">
                <a16:creationId xmlns:a16="http://schemas.microsoft.com/office/drawing/2014/main" id="{FB3D4F8C-5A49-411E-B55D-ECF4D5F44758}"/>
              </a:ext>
            </a:extLst>
          </p:cNvPr>
          <p:cNvSpPr>
            <a:spLocks xmlns:a="http://schemas.openxmlformats.org/drawingml/2006/main" noGrp="1"/>
          </p:cNvSpPr>
          <p:nvPr/>
        </p:nvSpPr>
        <p:spPr>
          <a:xfrm xmlns:a="http://schemas.openxmlformats.org/drawingml/2006/main">
            <a:off x="904875" y="6362700"/>
            <a:ext cx="1647825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75" b="0">
                <a:solidFill>
                  <a:srgbClr val="3D3D3D"/>
                </a:solidFill>
                <a:latin typeface="Public Sans"/>
                <a:ea typeface="Public Sans"/>
                <a:cs typeface="Public Sans"/>
              </a:defRPr>
            </a:defPPr>
          </a:lstStyle>
          <a:p xmlns:a="http://schemas.openxmlformats.org/drawingml/2006/main">
            <a:pPr>
              <a:buNone/>
              <a:defRPr sz="2775" b="0">
                <a:solidFill>
                  <a:srgbClr val="3D3D3D"/>
                </a:solidFill>
                <a:latin typeface="Public Sans"/>
                <a:ea typeface="Public Sans"/>
                <a:cs typeface="Public Sans"/>
              </a:defRPr>
            </a:pPr>
            <a:r>
              <a:rPr sz="2775" b="0">
                <a:solidFill>
                  <a:srgbClr val="3D3D3D"/>
                </a:solidFill>
                <a:latin typeface="Public Sans"/>
                <a:ea typeface="Public Sans"/>
                <a:cs typeface="Public Sans"/>
              </a:rPr>
              <a:t>The manufacturer has not established device-specific clinical outcomes.</a:t>
            </a:r>
          </a:p>
          <a:p xmlns:a="http://schemas.openxmlformats.org/drawingml/2006/main">
            <a:pPr>
              <a:buNone/>
              <a:defRPr sz="2775" b="0">
                <a:solidFill>
                  <a:srgbClr val="3D3D3D"/>
                </a:solidFill>
                <a:latin typeface="Public Sans"/>
                <a:ea typeface="Public Sans"/>
                <a:cs typeface="Public Sans"/>
              </a:defRPr>
            </a:pPr>
            <a:r>
              <a:rPr sz="2775" b="0">
                <a:solidFill>
                  <a:srgbClr val="3D3D3D"/>
                </a:solidFill>
                <a:latin typeface="Public Sans"/>
                <a:ea typeface="Public Sans"/>
                <a:cs typeface="Public Sans"/>
              </a:rPr>
              <a:t>I can provide the current product information and help confirm</a:t>
            </a:r>
          </a:p>
          <a:p xmlns:a="http://schemas.openxmlformats.org/drawingml/2006/main">
            <a:pPr>
              <a:buNone/>
              <a:defRPr sz="2775" b="0">
                <a:solidFill>
                  <a:srgbClr val="3D3D3D"/>
                </a:solidFill>
                <a:latin typeface="Public Sans"/>
                <a:ea typeface="Public Sans"/>
                <a:cs typeface="Public Sans"/>
              </a:defRPr>
            </a:pPr>
            <a:r>
              <a:rPr sz="2775" b="0">
                <a:solidFill>
                  <a:srgbClr val="3D3D3D"/>
                </a:solidFill>
                <a:latin typeface="Public Sans"/>
                <a:ea typeface="Public Sans"/>
                <a:cs typeface="Public Sans"/>
              </a:rPr>
              <a:t>your facility’s evaluation and ordering process.</a:t>
            </a:r>
          </a:p>
        </p:txBody>
      </p:sp>
      <p:sp>
        <p:nvSpPr>
          <p:cNvPr id="10" name="Discussion prompt: What information would your team need to evalu">
            <a:extLst xmlns:a="http://schemas.openxmlformats.org/drawingml/2006/main">
              <a:ext uri="{FF2B5EF4-FFF2-40B4-BE49-F238E27FC236}">
                <a16:creationId xmlns:a16="http://schemas.microsoft.com/office/drawing/2014/main" id="{BF88AD9B-3700-4BA9-8B06-24CD32C37C87}"/>
              </a:ext>
            </a:extLst>
          </p:cNvPr>
          <p:cNvSpPr>
            <a:spLocks xmlns:a="http://schemas.openxmlformats.org/drawingml/2006/main" noGrp="1"/>
          </p:cNvSpPr>
          <p:nvPr/>
        </p:nvSpPr>
        <p:spPr>
          <a:xfrm xmlns:a="http://schemas.openxmlformats.org/drawingml/2006/main">
            <a:off x="904875" y="8743950"/>
            <a:ext cx="16573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Discussion prompt: What information would your team need to evaluate it?</a:t>
            </a:r>
          </a:p>
        </p:txBody>
      </p:sp>
    </p:spTree>
    <p:extLst>
      <p:ext uri="{BB962C8B-B14F-4D97-AF65-F5344CB8AC3E}">
        <p14:creationId xmlns:p14="http://schemas.microsoft.com/office/powerpoint/2010/main" val="314753127"/>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483E795-37AC-4A97-AD06-868ABE022E53}"/>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C5FFBD23-6D41-4273-BD64-A28202D907E9}"/>
              </a:ext>
            </a:extLst>
          </p:cNvPr>
          <p:cNvPicPr>
            <a:picLocks xmlns:a="http://schemas.openxmlformats.org/drawingml/2006/main" noChangeAspect="1"/>
          </p:cNvPicPr>
          <p:nvPr/>
        </p:nvPicPr>
        <p:blipFill>
          <a:blip xmlns:r="http://schemas.openxmlformats.org/officeDocument/2006/relationships" xmlns:a="http://schemas.openxmlformats.org/drawingml/2006/main" r:embed="R7b10ed82286d4e7d"/>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D84B5FDA-A10F-40BA-8F86-0FF1CAA5B971}"/>
              </a:ext>
            </a:extLst>
          </p:cNvPr>
          <p:cNvPicPr>
            <a:picLocks xmlns:a="http://schemas.openxmlformats.org/drawingml/2006/main" noChangeAspect="1"/>
          </p:cNvPicPr>
          <p:nvPr/>
        </p:nvPicPr>
        <p:blipFill>
          <a:blip xmlns:r="http://schemas.openxmlformats.org/officeDocument/2006/relationships" xmlns:a="http://schemas.openxmlformats.org/drawingml/2006/main" r:embed="Rf31e7ba68839449f"/>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The first-account ordering pathway">
            <a:extLst xmlns:a="http://schemas.openxmlformats.org/drawingml/2006/main">
              <a:ext uri="{FF2B5EF4-FFF2-40B4-BE49-F238E27FC236}">
                <a16:creationId xmlns:a16="http://schemas.microsoft.com/office/drawing/2014/main" id="{715FCC90-61C9-41A1-B69E-ED47BCFA21EB}"/>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The first-account ordering pathway</a:t>
            </a:r>
          </a:p>
        </p:txBody>
      </p:sp>
      <p:sp>
        <p:nvSpPr>
          <p:cNvPr id="5" name="Confirm the local process with both the clinical team and Prosthe">
            <a:extLst xmlns:a="http://schemas.openxmlformats.org/drawingml/2006/main">
              <a:ext uri="{FF2B5EF4-FFF2-40B4-BE49-F238E27FC236}">
                <a16:creationId xmlns:a16="http://schemas.microsoft.com/office/drawing/2014/main" id="{63C19CBC-7E89-4856-A275-D49589338167}"/>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Confirm the local process with both the clinical team and Prosthetics or purchasing.</a:t>
            </a:r>
          </a:p>
        </p:txBody>
      </p:sp>
      <p:sp>
        <p:nvSpPr>
          <p:cNvPr id="6" name="DMG  /  ULTRABEAM distributor training">
            <a:extLst xmlns:a="http://schemas.openxmlformats.org/drawingml/2006/main">
              <a:ext uri="{FF2B5EF4-FFF2-40B4-BE49-F238E27FC236}">
                <a16:creationId xmlns:a16="http://schemas.microsoft.com/office/drawing/2014/main" id="{E7BD66C7-3AD5-417C-A6F3-795706C16F25}"/>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13">
            <a:extLst xmlns:a="http://schemas.openxmlformats.org/drawingml/2006/main">
              <a:ext uri="{FF2B5EF4-FFF2-40B4-BE49-F238E27FC236}">
                <a16:creationId xmlns:a16="http://schemas.microsoft.com/office/drawing/2014/main" id="{E7F8810D-CD49-421C-995E-EC97E70D1C87}"/>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13</a:t>
            </a:r>
          </a:p>
        </p:txBody>
      </p:sp>
      <p:sp>
        <p:nvSpPr>
          <p:cNvPr id="8" name="1. Clinical request and authorization">
            <a:extLst xmlns:a="http://schemas.openxmlformats.org/drawingml/2006/main">
              <a:ext uri="{FF2B5EF4-FFF2-40B4-BE49-F238E27FC236}">
                <a16:creationId xmlns:a16="http://schemas.microsoft.com/office/drawing/2014/main" id="{F86BF879-2B10-4705-925C-6708CFCD0463}"/>
              </a:ext>
            </a:extLst>
          </p:cNvPr>
          <p:cNvSpPr>
            <a:spLocks xmlns:a="http://schemas.openxmlformats.org/drawingml/2006/main" noGrp="1"/>
          </p:cNvSpPr>
          <p:nvPr/>
        </p:nvSpPr>
        <p:spPr>
          <a:xfrm xmlns:a="http://schemas.openxmlformats.org/drawingml/2006/main">
            <a:off x="904875" y="36957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1. Clinical request and authorization</a:t>
            </a:r>
          </a:p>
        </p:txBody>
      </p:sp>
      <p:sp>
        <p:nvSpPr>
          <p:cNvPr id="9" name="Identify the clinician’s requirements and the facility’s consult ">
            <a:extLst xmlns:a="http://schemas.openxmlformats.org/drawingml/2006/main">
              <a:ext uri="{FF2B5EF4-FFF2-40B4-BE49-F238E27FC236}">
                <a16:creationId xmlns:a16="http://schemas.microsoft.com/office/drawing/2014/main" id="{BB7E0895-0D6A-4E6C-916E-A36AA6D1D848}"/>
              </a:ext>
            </a:extLst>
          </p:cNvPr>
          <p:cNvSpPr>
            <a:spLocks xmlns:a="http://schemas.openxmlformats.org/drawingml/2006/main" noGrp="1"/>
          </p:cNvSpPr>
          <p:nvPr/>
        </p:nvSpPr>
        <p:spPr>
          <a:xfrm xmlns:a="http://schemas.openxmlformats.org/drawingml/2006/main">
            <a:off x="904875" y="41910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Identify the clinician’s requirements and the facility’s consult process.</a:t>
            </a:r>
          </a:p>
        </p:txBody>
      </p:sp>
      <p:sp>
        <p:nvSpPr>
          <p:cNvPr id="10" name="2. Product and purchasing review">
            <a:extLst xmlns:a="http://schemas.openxmlformats.org/drawingml/2006/main">
              <a:ext uri="{FF2B5EF4-FFF2-40B4-BE49-F238E27FC236}">
                <a16:creationId xmlns:a16="http://schemas.microsoft.com/office/drawing/2014/main" id="{6AC18B49-B3FC-4777-834E-5C0B46017C22}"/>
              </a:ext>
            </a:extLst>
          </p:cNvPr>
          <p:cNvSpPr>
            <a:spLocks xmlns:a="http://schemas.openxmlformats.org/drawingml/2006/main" noGrp="1"/>
          </p:cNvSpPr>
          <p:nvPr/>
        </p:nvSpPr>
        <p:spPr>
          <a:xfrm xmlns:a="http://schemas.openxmlformats.org/drawingml/2006/main">
            <a:off x="904875" y="5057775"/>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2. Product and purchasing review</a:t>
            </a:r>
          </a:p>
        </p:txBody>
      </p:sp>
      <p:sp>
        <p:nvSpPr>
          <p:cNvPr id="11" name="Verify the wrap, SKU, current quote, applicable listing, and orde">
            <a:extLst xmlns:a="http://schemas.openxmlformats.org/drawingml/2006/main">
              <a:ext uri="{FF2B5EF4-FFF2-40B4-BE49-F238E27FC236}">
                <a16:creationId xmlns:a16="http://schemas.microsoft.com/office/drawing/2014/main" id="{BD67AD45-7CC9-40E2-9B5C-7020CE9D1711}"/>
              </a:ext>
            </a:extLst>
          </p:cNvPr>
          <p:cNvSpPr>
            <a:spLocks xmlns:a="http://schemas.openxmlformats.org/drawingml/2006/main" noGrp="1"/>
          </p:cNvSpPr>
          <p:nvPr/>
        </p:nvSpPr>
        <p:spPr>
          <a:xfrm xmlns:a="http://schemas.openxmlformats.org/drawingml/2006/main">
            <a:off x="904875" y="5553075"/>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Verify the wrap, SKU, current quote, applicable listing, and ordering contact.</a:t>
            </a:r>
          </a:p>
        </p:txBody>
      </p:sp>
      <p:sp>
        <p:nvSpPr>
          <p:cNvPr id="12" name="3. Purchase order and fulfillment">
            <a:extLst xmlns:a="http://schemas.openxmlformats.org/drawingml/2006/main">
              <a:ext uri="{FF2B5EF4-FFF2-40B4-BE49-F238E27FC236}">
                <a16:creationId xmlns:a16="http://schemas.microsoft.com/office/drawing/2014/main" id="{4788A066-1539-4749-8326-CAA621E50B96}"/>
              </a:ext>
            </a:extLst>
          </p:cNvPr>
          <p:cNvSpPr>
            <a:spLocks xmlns:a="http://schemas.openxmlformats.org/drawingml/2006/main" noGrp="1"/>
          </p:cNvSpPr>
          <p:nvPr/>
        </p:nvSpPr>
        <p:spPr>
          <a:xfrm xmlns:a="http://schemas.openxmlformats.org/drawingml/2006/main">
            <a:off x="904875" y="641985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3. Purchase order and fulfillment</a:t>
            </a:r>
          </a:p>
        </p:txBody>
      </p:sp>
      <p:sp>
        <p:nvSpPr>
          <p:cNvPr id="13" name="Confirm the purchase order before vendor fulfillment and technica">
            <a:extLst xmlns:a="http://schemas.openxmlformats.org/drawingml/2006/main">
              <a:ext uri="{FF2B5EF4-FFF2-40B4-BE49-F238E27FC236}">
                <a16:creationId xmlns:a16="http://schemas.microsoft.com/office/drawing/2014/main" id="{A8CA206D-03CD-4CF5-96AD-1A89528F24AB}"/>
              </a:ext>
            </a:extLst>
          </p:cNvPr>
          <p:cNvSpPr>
            <a:spLocks xmlns:a="http://schemas.openxmlformats.org/drawingml/2006/main" noGrp="1"/>
          </p:cNvSpPr>
          <p:nvPr/>
        </p:nvSpPr>
        <p:spPr>
          <a:xfrm xmlns:a="http://schemas.openxmlformats.org/drawingml/2006/main">
            <a:off x="904875" y="691515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Confirm the purchase order before vendor fulfillment and technical assistance.</a:t>
            </a:r>
          </a:p>
        </p:txBody>
      </p:sp>
      <p:sp>
        <p:nvSpPr>
          <p:cNvPr id="14" name="4. Delivery follow-through">
            <a:extLst xmlns:a="http://schemas.openxmlformats.org/drawingml/2006/main">
              <a:ext uri="{FF2B5EF4-FFF2-40B4-BE49-F238E27FC236}">
                <a16:creationId xmlns:a16="http://schemas.microsoft.com/office/drawing/2014/main" id="{05730980-EE9E-45D9-A305-DD447DCBFD6B}"/>
              </a:ext>
            </a:extLst>
          </p:cNvPr>
          <p:cNvSpPr>
            <a:spLocks xmlns:a="http://schemas.openxmlformats.org/drawingml/2006/main" noGrp="1"/>
          </p:cNvSpPr>
          <p:nvPr/>
        </p:nvSpPr>
        <p:spPr>
          <a:xfrm xmlns:a="http://schemas.openxmlformats.org/drawingml/2006/main">
            <a:off x="904875" y="7781925"/>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4. Delivery follow-through</a:t>
            </a:r>
          </a:p>
        </p:txBody>
      </p:sp>
      <p:sp>
        <p:nvSpPr>
          <p:cNvPr id="15" name="Verify delivery, coordinate the appropriate support, and record t">
            <a:extLst xmlns:a="http://schemas.openxmlformats.org/drawingml/2006/main">
              <a:ext uri="{FF2B5EF4-FFF2-40B4-BE49-F238E27FC236}">
                <a16:creationId xmlns:a16="http://schemas.microsoft.com/office/drawing/2014/main" id="{706C7F36-A6B4-4304-94E6-C50077828BFB}"/>
              </a:ext>
            </a:extLst>
          </p:cNvPr>
          <p:cNvSpPr>
            <a:spLocks xmlns:a="http://schemas.openxmlformats.org/drawingml/2006/main" noGrp="1"/>
          </p:cNvSpPr>
          <p:nvPr/>
        </p:nvSpPr>
        <p:spPr>
          <a:xfrm xmlns:a="http://schemas.openxmlformats.org/drawingml/2006/main">
            <a:off x="904875" y="8277225"/>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Verify delivery, coordinate the appropriate support, and record the next action.</a:t>
            </a:r>
          </a:p>
        </p:txBody>
      </p:sp>
    </p:spTree>
    <p:extLst>
      <p:ext uri="{BB962C8B-B14F-4D97-AF65-F5344CB8AC3E}">
        <p14:creationId xmlns:p14="http://schemas.microsoft.com/office/powerpoint/2010/main" val="1255797197"/>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4337FA5-1273-4FE6-8594-AEEA56948841}"/>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E491331F-680F-4B47-BC63-1E481DA66EE4}"/>
              </a:ext>
            </a:extLst>
          </p:cNvPr>
          <p:cNvPicPr>
            <a:picLocks xmlns:a="http://schemas.openxmlformats.org/drawingml/2006/main" noChangeAspect="1"/>
          </p:cNvPicPr>
          <p:nvPr/>
        </p:nvPicPr>
        <p:blipFill>
          <a:blip xmlns:r="http://schemas.openxmlformats.org/officeDocument/2006/relationships" xmlns:a="http://schemas.openxmlformats.org/drawingml/2006/main" r:embed="R9010f38218d14451"/>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B57E2417-2D3E-41CF-96FF-165C8E479444}"/>
              </a:ext>
            </a:extLst>
          </p:cNvPr>
          <p:cNvPicPr>
            <a:picLocks xmlns:a="http://schemas.openxmlformats.org/drawingml/2006/main" noChangeAspect="1"/>
          </p:cNvPicPr>
          <p:nvPr/>
        </p:nvPicPr>
        <p:blipFill>
          <a:blip xmlns:r="http://schemas.openxmlformats.org/officeDocument/2006/relationships" xmlns:a="http://schemas.openxmlformats.org/drawingml/2006/main" r:embed="R8eaa0c0389fa4e5b"/>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Training materials and the partner platform">
            <a:extLst xmlns:a="http://schemas.openxmlformats.org/drawingml/2006/main">
              <a:ext uri="{FF2B5EF4-FFF2-40B4-BE49-F238E27FC236}">
                <a16:creationId xmlns:a16="http://schemas.microsoft.com/office/drawing/2014/main" id="{AD5FB5CC-EFC9-4719-B3D1-F5B70B343C71}"/>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Training materials and the partner platform</a:t>
            </a:r>
          </a:p>
        </p:txBody>
      </p:sp>
      <p:sp>
        <p:nvSpPr>
          <p:cNvPr id="5" name="Use the right destination for the task.">
            <a:extLst xmlns:a="http://schemas.openxmlformats.org/drawingml/2006/main">
              <a:ext uri="{FF2B5EF4-FFF2-40B4-BE49-F238E27FC236}">
                <a16:creationId xmlns:a16="http://schemas.microsoft.com/office/drawing/2014/main" id="{7B2A9F85-8A0C-4495-A021-3C8D3AA08485}"/>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Use the right destination for the task.</a:t>
            </a:r>
          </a:p>
        </p:txBody>
      </p:sp>
      <p:sp>
        <p:nvSpPr>
          <p:cNvPr id="6" name="DMG  /  ULTRABEAM distributor training">
            <a:extLst xmlns:a="http://schemas.openxmlformats.org/drawingml/2006/main">
              <a:ext uri="{FF2B5EF4-FFF2-40B4-BE49-F238E27FC236}">
                <a16:creationId xmlns:a16="http://schemas.microsoft.com/office/drawing/2014/main" id="{2025B57A-729C-437E-8CA7-CFA48178FBF9}"/>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14">
            <a:extLst xmlns:a="http://schemas.openxmlformats.org/drawingml/2006/main">
              <a:ext uri="{FF2B5EF4-FFF2-40B4-BE49-F238E27FC236}">
                <a16:creationId xmlns:a16="http://schemas.microsoft.com/office/drawing/2014/main" id="{88C36D2A-7145-4720-8C9B-9409EE8D3650}"/>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14</a:t>
            </a:r>
          </a:p>
        </p:txBody>
      </p:sp>
      <p:sp>
        <p:nvSpPr>
          <p:cNvPr id="8" name="Training website">
            <a:extLst xmlns:a="http://schemas.openxmlformats.org/drawingml/2006/main">
              <a:ext uri="{FF2B5EF4-FFF2-40B4-BE49-F238E27FC236}">
                <a16:creationId xmlns:a16="http://schemas.microsoft.com/office/drawing/2014/main" id="{5B9E5D63-8646-4F0B-BC28-E0BFA7BA8AAA}"/>
              </a:ext>
            </a:extLst>
          </p:cNvPr>
          <p:cNvSpPr>
            <a:spLocks xmlns:a="http://schemas.openxmlformats.org/drawingml/2006/main" noGrp="1"/>
          </p:cNvSpPr>
          <p:nvPr/>
        </p:nvSpPr>
        <p:spPr>
          <a:xfrm xmlns:a="http://schemas.openxmlformats.org/drawingml/2006/main">
            <a:off x="904875" y="3743325"/>
            <a:ext cx="7762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925" b="1">
                <a:solidFill>
                  <a:srgbClr val="084F7C"/>
                </a:solidFill>
                <a:latin typeface="Public Sans"/>
                <a:ea typeface="Public Sans"/>
                <a:cs typeface="Public Sans"/>
              </a:defRPr>
            </a:defPPr>
          </a:lstStyle>
          <a:p xmlns:a="http://schemas.openxmlformats.org/drawingml/2006/main">
            <a:pPr>
              <a:buNone/>
              <a:defRPr sz="2925" b="1">
                <a:solidFill>
                  <a:srgbClr val="084F7C"/>
                </a:solidFill>
                <a:latin typeface="Public Sans"/>
                <a:ea typeface="Public Sans"/>
                <a:cs typeface="Public Sans"/>
              </a:defRPr>
            </a:pPr>
            <a:r>
              <a:rPr sz="2925" b="1">
                <a:solidFill>
                  <a:srgbClr val="084F7C"/>
                </a:solidFill>
                <a:latin typeface="Public Sans"/>
                <a:ea typeface="Public Sans"/>
                <a:cs typeface="Public Sans"/>
              </a:rPr>
              <a:t>Training website</a:t>
            </a:r>
          </a:p>
        </p:txBody>
      </p:sp>
      <p:sp>
        <p:nvSpPr>
          <p:cNvPr id="9" name="training.dmg.health">
            <a:extLst xmlns:a="http://schemas.openxmlformats.org/drawingml/2006/main">
              <a:ext uri="{FF2B5EF4-FFF2-40B4-BE49-F238E27FC236}">
                <a16:creationId xmlns:a16="http://schemas.microsoft.com/office/drawing/2014/main" id="{E364BC6F-FE8B-4A49-8EAA-BDCEF7BC1431}"/>
              </a:ext>
            </a:extLst>
          </p:cNvPr>
          <p:cNvSpPr>
            <a:spLocks xmlns:a="http://schemas.openxmlformats.org/drawingml/2006/main" noGrp="1"/>
          </p:cNvSpPr>
          <p:nvPr/>
        </p:nvSpPr>
        <p:spPr>
          <a:xfrm xmlns:a="http://schemas.openxmlformats.org/drawingml/2006/main">
            <a:off x="904875" y="4514850"/>
            <a:ext cx="7762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0">
                <a:solidFill>
                  <a:srgbClr val="084F7C"/>
                </a:solidFill>
                <a:latin typeface="Public Sans"/>
                <a:ea typeface="Public Sans"/>
                <a:cs typeface="Public Sans"/>
              </a:defRPr>
            </a:defPPr>
          </a:lstStyle>
          <a:p xmlns:a="http://schemas.openxmlformats.org/drawingml/2006/main">
            <a:pPr>
              <a:buNone/>
              <a:defRPr sz="2700" b="0">
                <a:solidFill>
                  <a:srgbClr val="084F7C"/>
                </a:solidFill>
                <a:latin typeface="Public Sans"/>
                <a:ea typeface="Public Sans"/>
                <a:cs typeface="Public Sans"/>
              </a:defRPr>
            </a:pPr>
            <a:r>
              <a:rPr sz="2700" b="0">
                <a:solidFill>
                  <a:srgbClr val="084F7C"/>
                </a:solidFill>
                <a:latin typeface="Public Sans"/>
                <a:ea typeface="Public Sans"/>
                <a:cs typeface="Public Sans"/>
                <a:hlinkClick xmlns:r="http://schemas.openxmlformats.org/officeDocument/2006/relationships" r:id="Rf1032a6442e8460c"/>
              </a:rPr>
              <a:t>training.dmg.health</a:t>
            </a:r>
          </a:p>
        </p:txBody>
      </p:sp>
      <p:sp>
        <p:nvSpPr>
          <p:cNvPr id="10" name="Product references&#10;ULTRABEAM assessment&#10;Onboarding materials">
            <a:extLst xmlns:a="http://schemas.openxmlformats.org/drawingml/2006/main">
              <a:ext uri="{FF2B5EF4-FFF2-40B4-BE49-F238E27FC236}">
                <a16:creationId xmlns:a16="http://schemas.microsoft.com/office/drawing/2014/main" id="{F5707E63-479D-43F3-8DE3-1AC073CDBC51}"/>
              </a:ext>
            </a:extLst>
          </p:cNvPr>
          <p:cNvSpPr>
            <a:spLocks xmlns:a="http://schemas.openxmlformats.org/drawingml/2006/main" noGrp="1"/>
          </p:cNvSpPr>
          <p:nvPr/>
        </p:nvSpPr>
        <p:spPr>
          <a:xfrm xmlns:a="http://schemas.openxmlformats.org/drawingml/2006/main">
            <a:off x="904875" y="5381625"/>
            <a:ext cx="7667625"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850" b="0">
                <a:solidFill>
                  <a:srgbClr val="3D3D3D"/>
                </a:solidFill>
                <a:latin typeface="Public Sans"/>
                <a:ea typeface="Public Sans"/>
                <a:cs typeface="Public Sans"/>
              </a:defRPr>
            </a:defPPr>
          </a:lstStyle>
          <a:p xmlns:a="http://schemas.openxmlformats.org/drawingml/2006/main">
            <a:pPr>
              <a:buNone/>
              <a:defRPr sz="2850" b="0">
                <a:solidFill>
                  <a:srgbClr val="3D3D3D"/>
                </a:solidFill>
                <a:latin typeface="Public Sans"/>
                <a:ea typeface="Public Sans"/>
                <a:cs typeface="Public Sans"/>
              </a:defRPr>
            </a:pPr>
            <a:r>
              <a:rPr sz="2850" b="0">
                <a:solidFill>
                  <a:srgbClr val="3D3D3D"/>
                </a:solidFill>
                <a:latin typeface="Public Sans"/>
                <a:ea typeface="Public Sans"/>
                <a:cs typeface="Public Sans"/>
              </a:rPr>
              <a:t>Product references</a:t>
            </a:r>
          </a:p>
          <a:p xmlns:a="http://schemas.openxmlformats.org/drawingml/2006/main">
            <a:pPr>
              <a:buNone/>
              <a:defRPr sz="2850" b="0">
                <a:solidFill>
                  <a:srgbClr val="3D3D3D"/>
                </a:solidFill>
                <a:latin typeface="Public Sans"/>
                <a:ea typeface="Public Sans"/>
                <a:cs typeface="Public Sans"/>
              </a:defRPr>
            </a:pPr>
            <a:r>
              <a:rPr sz="2850" b="0">
                <a:solidFill>
                  <a:srgbClr val="3D3D3D"/>
                </a:solidFill>
                <a:latin typeface="Public Sans"/>
                <a:ea typeface="Public Sans"/>
                <a:cs typeface="Public Sans"/>
              </a:rPr>
              <a:t>ULTRABEAM assessment</a:t>
            </a:r>
          </a:p>
          <a:p xmlns:a="http://schemas.openxmlformats.org/drawingml/2006/main">
            <a:pPr>
              <a:buNone/>
              <a:defRPr sz="2850" b="0">
                <a:solidFill>
                  <a:srgbClr val="3D3D3D"/>
                </a:solidFill>
                <a:latin typeface="Public Sans"/>
                <a:ea typeface="Public Sans"/>
                <a:cs typeface="Public Sans"/>
              </a:defRPr>
            </a:pPr>
            <a:r>
              <a:rPr sz="2850" b="0">
                <a:solidFill>
                  <a:srgbClr val="3D3D3D"/>
                </a:solidFill>
                <a:latin typeface="Public Sans"/>
                <a:ea typeface="Public Sans"/>
                <a:cs typeface="Public Sans"/>
              </a:rPr>
              <a:t>Onboarding materials</a:t>
            </a:r>
          </a:p>
        </p:txBody>
      </p:sp>
      <p:sp>
        <p:nvSpPr>
          <p:cNvPr id="11" name="Partner ordering platform">
            <a:extLst xmlns:a="http://schemas.openxmlformats.org/drawingml/2006/main">
              <a:ext uri="{FF2B5EF4-FFF2-40B4-BE49-F238E27FC236}">
                <a16:creationId xmlns:a16="http://schemas.microsoft.com/office/drawing/2014/main" id="{4A8679E4-2321-423A-BFA4-44A6E7D7FA85}"/>
              </a:ext>
            </a:extLst>
          </p:cNvPr>
          <p:cNvSpPr>
            <a:spLocks xmlns:a="http://schemas.openxmlformats.org/drawingml/2006/main" noGrp="1"/>
          </p:cNvSpPr>
          <p:nvPr/>
        </p:nvSpPr>
        <p:spPr>
          <a:xfrm xmlns:a="http://schemas.openxmlformats.org/drawingml/2006/main">
            <a:off x="9525000" y="3743325"/>
            <a:ext cx="7905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925" b="1">
                <a:solidFill>
                  <a:srgbClr val="084F7C"/>
                </a:solidFill>
                <a:latin typeface="Public Sans"/>
                <a:ea typeface="Public Sans"/>
                <a:cs typeface="Public Sans"/>
              </a:defRPr>
            </a:defPPr>
          </a:lstStyle>
          <a:p xmlns:a="http://schemas.openxmlformats.org/drawingml/2006/main">
            <a:pPr>
              <a:buNone/>
              <a:defRPr sz="2925" b="1">
                <a:solidFill>
                  <a:srgbClr val="084F7C"/>
                </a:solidFill>
                <a:latin typeface="Public Sans"/>
                <a:ea typeface="Public Sans"/>
                <a:cs typeface="Public Sans"/>
              </a:defRPr>
            </a:pPr>
            <a:r>
              <a:rPr sz="2925" b="1">
                <a:solidFill>
                  <a:srgbClr val="084F7C"/>
                </a:solidFill>
                <a:latin typeface="Public Sans"/>
                <a:ea typeface="Public Sans"/>
                <a:cs typeface="Public Sans"/>
              </a:rPr>
              <a:t>Partner ordering platform</a:t>
            </a:r>
          </a:p>
        </p:txBody>
      </p:sp>
      <p:sp>
        <p:nvSpPr>
          <p:cNvPr id="12" name="portal.dmg.health">
            <a:extLst xmlns:a="http://schemas.openxmlformats.org/drawingml/2006/main">
              <a:ext uri="{FF2B5EF4-FFF2-40B4-BE49-F238E27FC236}">
                <a16:creationId xmlns:a16="http://schemas.microsoft.com/office/drawing/2014/main" id="{92A92D50-19F7-45A5-9EA6-EFEF92769041}"/>
              </a:ext>
            </a:extLst>
          </p:cNvPr>
          <p:cNvSpPr>
            <a:spLocks xmlns:a="http://schemas.openxmlformats.org/drawingml/2006/main" noGrp="1"/>
          </p:cNvSpPr>
          <p:nvPr/>
        </p:nvSpPr>
        <p:spPr>
          <a:xfrm xmlns:a="http://schemas.openxmlformats.org/drawingml/2006/main">
            <a:off x="9525000" y="4514850"/>
            <a:ext cx="7905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0">
                <a:solidFill>
                  <a:srgbClr val="084F7C"/>
                </a:solidFill>
                <a:latin typeface="Public Sans"/>
                <a:ea typeface="Public Sans"/>
                <a:cs typeface="Public Sans"/>
              </a:defRPr>
            </a:defPPr>
          </a:lstStyle>
          <a:p xmlns:a="http://schemas.openxmlformats.org/drawingml/2006/main">
            <a:pPr>
              <a:buNone/>
              <a:defRPr sz="2700" b="0">
                <a:solidFill>
                  <a:srgbClr val="084F7C"/>
                </a:solidFill>
                <a:latin typeface="Public Sans"/>
                <a:ea typeface="Public Sans"/>
                <a:cs typeface="Public Sans"/>
              </a:defRPr>
            </a:pPr>
            <a:r>
              <a:rPr sz="2700" b="0">
                <a:solidFill>
                  <a:srgbClr val="084F7C"/>
                </a:solidFill>
                <a:latin typeface="Public Sans"/>
                <a:ea typeface="Public Sans"/>
                <a:cs typeface="Public Sans"/>
                <a:hlinkClick xmlns:r="http://schemas.openxmlformats.org/officeDocument/2006/relationships" r:id="R76826930f93543ed"/>
              </a:rPr>
              <a:t>portal.dmg.health</a:t>
            </a:r>
          </a:p>
        </p:txBody>
      </p:sp>
      <p:sp>
        <p:nvSpPr>
          <p:cNvPr id="13" name="Assigned account access&#10;Order and shipment information&#10;Approved o">
            <a:extLst xmlns:a="http://schemas.openxmlformats.org/drawingml/2006/main">
              <a:ext uri="{FF2B5EF4-FFF2-40B4-BE49-F238E27FC236}">
                <a16:creationId xmlns:a16="http://schemas.microsoft.com/office/drawing/2014/main" id="{8EA95058-179A-4A38-A57E-FAB821CB0966}"/>
              </a:ext>
            </a:extLst>
          </p:cNvPr>
          <p:cNvSpPr>
            <a:spLocks xmlns:a="http://schemas.openxmlformats.org/drawingml/2006/main" noGrp="1"/>
          </p:cNvSpPr>
          <p:nvPr/>
        </p:nvSpPr>
        <p:spPr>
          <a:xfrm xmlns:a="http://schemas.openxmlformats.org/drawingml/2006/main">
            <a:off x="9525000" y="5381625"/>
            <a:ext cx="7762875"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850" b="0">
                <a:solidFill>
                  <a:srgbClr val="3D3D3D"/>
                </a:solidFill>
                <a:latin typeface="Public Sans"/>
                <a:ea typeface="Public Sans"/>
                <a:cs typeface="Public Sans"/>
              </a:defRPr>
            </a:defPPr>
          </a:lstStyle>
          <a:p xmlns:a="http://schemas.openxmlformats.org/drawingml/2006/main">
            <a:pPr>
              <a:buNone/>
              <a:defRPr sz="2850" b="0">
                <a:solidFill>
                  <a:srgbClr val="3D3D3D"/>
                </a:solidFill>
                <a:latin typeface="Public Sans"/>
                <a:ea typeface="Public Sans"/>
                <a:cs typeface="Public Sans"/>
              </a:defRPr>
            </a:pPr>
            <a:r>
              <a:rPr sz="2850" b="0">
                <a:solidFill>
                  <a:srgbClr val="3D3D3D"/>
                </a:solidFill>
                <a:latin typeface="Public Sans"/>
                <a:ea typeface="Public Sans"/>
                <a:cs typeface="Public Sans"/>
              </a:rPr>
              <a:t>Assigned account access</a:t>
            </a:r>
          </a:p>
          <a:p xmlns:a="http://schemas.openxmlformats.org/drawingml/2006/main">
            <a:pPr>
              <a:buNone/>
              <a:defRPr sz="2850" b="0">
                <a:solidFill>
                  <a:srgbClr val="3D3D3D"/>
                </a:solidFill>
                <a:latin typeface="Public Sans"/>
                <a:ea typeface="Public Sans"/>
                <a:cs typeface="Public Sans"/>
              </a:defRPr>
            </a:pPr>
            <a:r>
              <a:rPr sz="2850" b="0">
                <a:solidFill>
                  <a:srgbClr val="3D3D3D"/>
                </a:solidFill>
                <a:latin typeface="Public Sans"/>
                <a:ea typeface="Public Sans"/>
                <a:cs typeface="Public Sans"/>
              </a:rPr>
              <a:t>Order and shipment information</a:t>
            </a:r>
          </a:p>
          <a:p xmlns:a="http://schemas.openxmlformats.org/drawingml/2006/main">
            <a:pPr>
              <a:buNone/>
              <a:defRPr sz="2850" b="0">
                <a:solidFill>
                  <a:srgbClr val="3D3D3D"/>
                </a:solidFill>
                <a:latin typeface="Public Sans"/>
                <a:ea typeface="Public Sans"/>
                <a:cs typeface="Public Sans"/>
              </a:defRPr>
            </a:pPr>
            <a:r>
              <a:rPr sz="2850" b="0">
                <a:solidFill>
                  <a:srgbClr val="3D3D3D"/>
                </a:solidFill>
                <a:latin typeface="Public Sans"/>
                <a:ea typeface="Public Sans"/>
                <a:cs typeface="Public Sans"/>
              </a:rPr>
              <a:t>Approved order follow-through</a:t>
            </a:r>
          </a:p>
        </p:txBody>
      </p:sp>
      <p:sp>
        <p:nvSpPr>
          <p:cNvPr id="14" name="">
            <a:extLst xmlns:a="http://schemas.openxmlformats.org/drawingml/2006/main">
              <a:ext uri="{FF2B5EF4-FFF2-40B4-BE49-F238E27FC236}">
                <a16:creationId xmlns:a16="http://schemas.microsoft.com/office/drawing/2014/main" id="{3649B5EA-622D-4026-B784-F023987E8037}"/>
              </a:ext>
            </a:extLst>
          </p:cNvPr>
          <p:cNvSpPr>
            <a:spLocks xmlns:a="http://schemas.openxmlformats.org/drawingml/2006/main" noGrp="1"/>
          </p:cNvSpPr>
          <p:nvPr/>
        </p:nvSpPr>
        <p:spPr>
          <a:xfrm xmlns:a="http://schemas.openxmlformats.org/drawingml/2006/main">
            <a:off x="857250" y="8629650"/>
            <a:ext cx="16573500" cy="742950"/>
          </a:xfrm>
          <a:prstGeom xmlns:a="http://schemas.openxmlformats.org/drawingml/2006/main" prst="rect">
            <a:avLst/>
          </a:prstGeom>
          <a:solidFill xmlns:a="http://schemas.openxmlformats.org/drawingml/2006/main">
            <a:srgbClr val="EAF4FA"/>
          </a:solidFill>
          <a:ln xmlns:a="http://schemas.openxmlformats.org/drawingml/2006/main" w="0">
            <a:noFill/>
          </a:ln>
        </p:spPr>
      </p:sp>
      <p:sp>
        <p:nvSpPr>
          <p:cNvPr id="15" name="For a practice order, use a DMG-provided sample with no patient d">
            <a:extLst xmlns:a="http://schemas.openxmlformats.org/drawingml/2006/main">
              <a:ext uri="{FF2B5EF4-FFF2-40B4-BE49-F238E27FC236}">
                <a16:creationId xmlns:a16="http://schemas.microsoft.com/office/drawing/2014/main" id="{18F10DC9-CEC3-4EBF-A4EF-E7885926E260}"/>
              </a:ext>
            </a:extLst>
          </p:cNvPr>
          <p:cNvSpPr>
            <a:spLocks xmlns:a="http://schemas.openxmlformats.org/drawingml/2006/main" noGrp="1"/>
          </p:cNvSpPr>
          <p:nvPr/>
        </p:nvSpPr>
        <p:spPr>
          <a:xfrm xmlns:a="http://schemas.openxmlformats.org/drawingml/2006/main">
            <a:off x="1066800" y="8801100"/>
            <a:ext cx="16154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084F7C"/>
                </a:solidFill>
                <a:latin typeface="Public Sans"/>
                <a:ea typeface="Public Sans"/>
                <a:cs typeface="Public Sans"/>
              </a:defRPr>
            </a:defPPr>
          </a:lstStyle>
          <a:p xmlns:a="http://schemas.openxmlformats.org/drawingml/2006/main">
            <a:pPr>
              <a:buNone/>
              <a:defRPr sz="2100" b="0">
                <a:solidFill>
                  <a:srgbClr val="084F7C"/>
                </a:solidFill>
                <a:latin typeface="Public Sans"/>
                <a:ea typeface="Public Sans"/>
                <a:cs typeface="Public Sans"/>
              </a:defRPr>
            </a:pPr>
            <a:r>
              <a:rPr sz="2100" b="0">
                <a:solidFill>
                  <a:srgbClr val="084F7C"/>
                </a:solidFill>
                <a:latin typeface="Public Sans"/>
                <a:ea typeface="Public Sans"/>
                <a:cs typeface="Public Sans"/>
              </a:rPr>
              <a:t>For a practice order, use a DMG-provided sample with no patient data.</a:t>
            </a:r>
          </a:p>
        </p:txBody>
      </p:sp>
    </p:spTree>
    <p:extLst>
      <p:ext uri="{BB962C8B-B14F-4D97-AF65-F5344CB8AC3E}">
        <p14:creationId xmlns:p14="http://schemas.microsoft.com/office/powerpoint/2010/main" val="531434127"/>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4CE6A936-129E-4238-BD89-458A3005DA70}"/>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C38A2574-C948-4683-BD50-5E94BAC92965}"/>
              </a:ext>
            </a:extLst>
          </p:cNvPr>
          <p:cNvPicPr>
            <a:picLocks xmlns:a="http://schemas.openxmlformats.org/drawingml/2006/main" noChangeAspect="1"/>
          </p:cNvPicPr>
          <p:nvPr/>
        </p:nvPicPr>
        <p:blipFill>
          <a:blip xmlns:r="http://schemas.openxmlformats.org/officeDocument/2006/relationships" xmlns:a="http://schemas.openxmlformats.org/drawingml/2006/main" r:embed="R23ffb4f5d97a45bb"/>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5821703C-ADE0-4EAE-8608-A1D1E7330124}"/>
              </a:ext>
            </a:extLst>
          </p:cNvPr>
          <p:cNvPicPr>
            <a:picLocks xmlns:a="http://schemas.openxmlformats.org/drawingml/2006/main" noChangeAspect="1"/>
          </p:cNvPicPr>
          <p:nvPr/>
        </p:nvPicPr>
        <p:blipFill>
          <a:blip xmlns:r="http://schemas.openxmlformats.org/officeDocument/2006/relationships" xmlns:a="http://schemas.openxmlformats.org/drawingml/2006/main" r:embed="R143bab0d8e2e4e5b"/>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Discussion cases">
            <a:extLst xmlns:a="http://schemas.openxmlformats.org/drawingml/2006/main">
              <a:ext uri="{FF2B5EF4-FFF2-40B4-BE49-F238E27FC236}">
                <a16:creationId xmlns:a16="http://schemas.microsoft.com/office/drawing/2014/main" id="{1FEBDC89-401E-48D6-A5AC-97B22419C0C6}"/>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Discussion cases</a:t>
            </a:r>
          </a:p>
        </p:txBody>
      </p:sp>
      <p:sp>
        <p:nvSpPr>
          <p:cNvPr id="5" name="Explain your response, the source you would use, and who owns the">
            <a:extLst xmlns:a="http://schemas.openxmlformats.org/drawingml/2006/main">
              <a:ext uri="{FF2B5EF4-FFF2-40B4-BE49-F238E27FC236}">
                <a16:creationId xmlns:a16="http://schemas.microsoft.com/office/drawing/2014/main" id="{7014ABD3-DF7E-42C3-B6E9-43B0216EA40A}"/>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Explain your response, the source you would use, and who owns the next action.</a:t>
            </a:r>
          </a:p>
        </p:txBody>
      </p:sp>
      <p:sp>
        <p:nvSpPr>
          <p:cNvPr id="6" name="DMG  /  ULTRABEAM distributor training">
            <a:extLst xmlns:a="http://schemas.openxmlformats.org/drawingml/2006/main">
              <a:ext uri="{FF2B5EF4-FFF2-40B4-BE49-F238E27FC236}">
                <a16:creationId xmlns:a16="http://schemas.microsoft.com/office/drawing/2014/main" id="{95C6F943-E9FD-49F2-B583-F87738930212}"/>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15">
            <a:extLst xmlns:a="http://schemas.openxmlformats.org/drawingml/2006/main">
              <a:ext uri="{FF2B5EF4-FFF2-40B4-BE49-F238E27FC236}">
                <a16:creationId xmlns:a16="http://schemas.microsoft.com/office/drawing/2014/main" id="{F6D1F3C1-DC65-4E68-B190-0E406EB018F7}"/>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15</a:t>
            </a:r>
          </a:p>
        </p:txBody>
      </p:sp>
      <p:sp>
        <p:nvSpPr>
          <p:cNvPr id="8" name="Light-sensitive medication">
            <a:extLst xmlns:a="http://schemas.openxmlformats.org/drawingml/2006/main">
              <a:ext uri="{FF2B5EF4-FFF2-40B4-BE49-F238E27FC236}">
                <a16:creationId xmlns:a16="http://schemas.microsoft.com/office/drawing/2014/main" id="{36FA7EAD-4A0D-45CB-9382-E99F12C5E584}"/>
              </a:ext>
            </a:extLst>
          </p:cNvPr>
          <p:cNvSpPr>
            <a:spLocks xmlns:a="http://schemas.openxmlformats.org/drawingml/2006/main" noGrp="1"/>
          </p:cNvSpPr>
          <p:nvPr/>
        </p:nvSpPr>
        <p:spPr>
          <a:xfrm xmlns:a="http://schemas.openxmlformats.org/drawingml/2006/main">
            <a:off x="904875" y="36957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Light-sensitive medication</a:t>
            </a:r>
          </a:p>
        </p:txBody>
      </p:sp>
      <p:sp>
        <p:nvSpPr>
          <p:cNvPr id="9" name="A prospective user reports medication-related sensitivity to ligh">
            <a:extLst xmlns:a="http://schemas.openxmlformats.org/drawingml/2006/main">
              <a:ext uri="{FF2B5EF4-FFF2-40B4-BE49-F238E27FC236}">
                <a16:creationId xmlns:a16="http://schemas.microsoft.com/office/drawing/2014/main" id="{5F134D87-B44C-4B68-A0A5-7EDC2C629591}"/>
              </a:ext>
            </a:extLst>
          </p:cNvPr>
          <p:cNvSpPr>
            <a:spLocks xmlns:a="http://schemas.openxmlformats.org/drawingml/2006/main" noGrp="1"/>
          </p:cNvSpPr>
          <p:nvPr/>
        </p:nvSpPr>
        <p:spPr>
          <a:xfrm xmlns:a="http://schemas.openxmlformats.org/drawingml/2006/main">
            <a:off x="904875" y="41910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A prospective user reports medication-related sensitivity to light. What happens next?</a:t>
            </a:r>
          </a:p>
        </p:txBody>
      </p:sp>
      <p:sp>
        <p:nvSpPr>
          <p:cNvPr id="10" name="Another device’s study">
            <a:extLst xmlns:a="http://schemas.openxmlformats.org/drawingml/2006/main">
              <a:ext uri="{FF2B5EF4-FFF2-40B4-BE49-F238E27FC236}">
                <a16:creationId xmlns:a16="http://schemas.microsoft.com/office/drawing/2014/main" id="{7241DCA6-E614-447B-90E4-5BD87E5B97F4}"/>
              </a:ext>
            </a:extLst>
          </p:cNvPr>
          <p:cNvSpPr>
            <a:spLocks xmlns:a="http://schemas.openxmlformats.org/drawingml/2006/main" noGrp="1"/>
          </p:cNvSpPr>
          <p:nvPr/>
        </p:nvSpPr>
        <p:spPr>
          <a:xfrm xmlns:a="http://schemas.openxmlformats.org/drawingml/2006/main">
            <a:off x="904875" y="53340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Another device’s study</a:t>
            </a:r>
          </a:p>
        </p:txBody>
      </p:sp>
      <p:sp>
        <p:nvSpPr>
          <p:cNvPr id="11" name="A clinician asks whether a published LED-therapy response rate ap">
            <a:extLst xmlns:a="http://schemas.openxmlformats.org/drawingml/2006/main">
              <a:ext uri="{FF2B5EF4-FFF2-40B4-BE49-F238E27FC236}">
                <a16:creationId xmlns:a16="http://schemas.microsoft.com/office/drawing/2014/main" id="{EF21B525-8107-46C2-8D2D-C5477E0316C2}"/>
              </a:ext>
            </a:extLst>
          </p:cNvPr>
          <p:cNvSpPr>
            <a:spLocks xmlns:a="http://schemas.openxmlformats.org/drawingml/2006/main" noGrp="1"/>
          </p:cNvSpPr>
          <p:nvPr/>
        </p:nvSpPr>
        <p:spPr>
          <a:xfrm xmlns:a="http://schemas.openxmlformats.org/drawingml/2006/main">
            <a:off x="904875" y="58293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A clinician asks whether a published LED-therapy response rate applies to ULTRABEAM.</a:t>
            </a:r>
          </a:p>
        </p:txBody>
      </p:sp>
      <p:sp>
        <p:nvSpPr>
          <p:cNvPr id="12" name="A delivered order">
            <a:extLst xmlns:a="http://schemas.openxmlformats.org/drawingml/2006/main">
              <a:ext uri="{FF2B5EF4-FFF2-40B4-BE49-F238E27FC236}">
                <a16:creationId xmlns:a16="http://schemas.microsoft.com/office/drawing/2014/main" id="{91EE9504-DBA0-4CC8-8F37-995A6B57655A}"/>
              </a:ext>
            </a:extLst>
          </p:cNvPr>
          <p:cNvSpPr>
            <a:spLocks xmlns:a="http://schemas.openxmlformats.org/drawingml/2006/main" noGrp="1"/>
          </p:cNvSpPr>
          <p:nvPr/>
        </p:nvSpPr>
        <p:spPr>
          <a:xfrm xmlns:a="http://schemas.openxmlformats.org/drawingml/2006/main">
            <a:off x="904875" y="69723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A delivered order</a:t>
            </a:r>
          </a:p>
        </p:txBody>
      </p:sp>
      <p:sp>
        <p:nvSpPr>
          <p:cNvPr id="13" name="A Veteran has the device and asks you to change the treatment sch">
            <a:extLst xmlns:a="http://schemas.openxmlformats.org/drawingml/2006/main">
              <a:ext uri="{FF2B5EF4-FFF2-40B4-BE49-F238E27FC236}">
                <a16:creationId xmlns:a16="http://schemas.microsoft.com/office/drawing/2014/main" id="{8575274A-1427-4D17-8C8C-9DC44830B722}"/>
              </a:ext>
            </a:extLst>
          </p:cNvPr>
          <p:cNvSpPr>
            <a:spLocks xmlns:a="http://schemas.openxmlformats.org/drawingml/2006/main" noGrp="1"/>
          </p:cNvSpPr>
          <p:nvPr/>
        </p:nvSpPr>
        <p:spPr>
          <a:xfrm xmlns:a="http://schemas.openxmlformats.org/drawingml/2006/main">
            <a:off x="904875" y="74676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A Veteran has the device and asks you to change the treatment schedule.</a:t>
            </a:r>
          </a:p>
        </p:txBody>
      </p:sp>
    </p:spTree>
    <p:extLst>
      <p:ext uri="{BB962C8B-B14F-4D97-AF65-F5344CB8AC3E}">
        <p14:creationId xmlns:p14="http://schemas.microsoft.com/office/powerpoint/2010/main" val="171560586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5C89928-666A-44D1-9C6D-6A9EB0F0367D}"/>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6E805B7C-20F2-41EF-812C-BBA7BADC06B1}"/>
              </a:ext>
            </a:extLst>
          </p:cNvPr>
          <p:cNvPicPr>
            <a:picLocks xmlns:a="http://schemas.openxmlformats.org/drawingml/2006/main" noChangeAspect="1"/>
          </p:cNvPicPr>
          <p:nvPr/>
        </p:nvPicPr>
        <p:blipFill>
          <a:blip xmlns:r="http://schemas.openxmlformats.org/officeDocument/2006/relationships" xmlns:a="http://schemas.openxmlformats.org/drawingml/2006/main" r:embed="R502d971d8ec14645"/>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6C289CC7-CEB4-4D97-91FF-DFD3C9F44B1F}"/>
              </a:ext>
            </a:extLst>
          </p:cNvPr>
          <p:cNvPicPr>
            <a:picLocks xmlns:a="http://schemas.openxmlformats.org/drawingml/2006/main" noChangeAspect="1"/>
          </p:cNvPicPr>
          <p:nvPr/>
        </p:nvPicPr>
        <p:blipFill>
          <a:blip xmlns:r="http://schemas.openxmlformats.org/officeDocument/2006/relationships" xmlns:a="http://schemas.openxmlformats.org/drawingml/2006/main" r:embed="R480ea9b9ef3d42b5"/>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Distributor readiness checklist">
            <a:extLst xmlns:a="http://schemas.openxmlformats.org/drawingml/2006/main">
              <a:ext uri="{FF2B5EF4-FFF2-40B4-BE49-F238E27FC236}">
                <a16:creationId xmlns:a16="http://schemas.microsoft.com/office/drawing/2014/main" id="{FA72C287-9D00-4ADB-938F-0B6D7A383277}"/>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Distributor readiness checklist</a:t>
            </a:r>
          </a:p>
        </p:txBody>
      </p:sp>
      <p:sp>
        <p:nvSpPr>
          <p:cNvPr id="5" name="Complete the product-specific work before your DMG readiness revi">
            <a:extLst xmlns:a="http://schemas.openxmlformats.org/drawingml/2006/main">
              <a:ext uri="{FF2B5EF4-FFF2-40B4-BE49-F238E27FC236}">
                <a16:creationId xmlns:a16="http://schemas.microsoft.com/office/drawing/2014/main" id="{9D9C0513-C90C-4129-B5A7-AEC526434A11}"/>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Complete the product-specific work before your DMG readiness review.</a:t>
            </a:r>
          </a:p>
        </p:txBody>
      </p:sp>
      <p:sp>
        <p:nvSpPr>
          <p:cNvPr id="6" name="DMG  /  ULTRABEAM distributor training">
            <a:extLst xmlns:a="http://schemas.openxmlformats.org/drawingml/2006/main">
              <a:ext uri="{FF2B5EF4-FFF2-40B4-BE49-F238E27FC236}">
                <a16:creationId xmlns:a16="http://schemas.microsoft.com/office/drawing/2014/main" id="{86AE4482-57ED-4551-A604-A68862BC62FE}"/>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16">
            <a:extLst xmlns:a="http://schemas.openxmlformats.org/drawingml/2006/main">
              <a:ext uri="{FF2B5EF4-FFF2-40B4-BE49-F238E27FC236}">
                <a16:creationId xmlns:a16="http://schemas.microsoft.com/office/drawing/2014/main" id="{5B47B492-AF32-4156-B6B8-1BB2A5F0FBA7}"/>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16</a:t>
            </a:r>
          </a:p>
        </p:txBody>
      </p:sp>
      <p:sp>
        <p:nvSpPr>
          <p:cNvPr id="8" name="Current documents">
            <a:extLst xmlns:a="http://schemas.openxmlformats.org/drawingml/2006/main">
              <a:ext uri="{FF2B5EF4-FFF2-40B4-BE49-F238E27FC236}">
                <a16:creationId xmlns:a16="http://schemas.microsoft.com/office/drawing/2014/main" id="{56DD0BC7-BA99-4086-BBE2-FE1546086ACE}"/>
              </a:ext>
            </a:extLst>
          </p:cNvPr>
          <p:cNvSpPr>
            <a:spLocks xmlns:a="http://schemas.openxmlformats.org/drawingml/2006/main" noGrp="1"/>
          </p:cNvSpPr>
          <p:nvPr/>
        </p:nvSpPr>
        <p:spPr>
          <a:xfrm xmlns:a="http://schemas.openxmlformats.org/drawingml/2006/main">
            <a:off x="904875" y="36957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Current documents</a:t>
            </a:r>
          </a:p>
        </p:txBody>
      </p:sp>
      <p:sp>
        <p:nvSpPr>
          <p:cNvPr id="9" name="Locate the manufacturer sheet and current model-specific IFU. Res">
            <a:extLst xmlns:a="http://schemas.openxmlformats.org/drawingml/2006/main">
              <a:ext uri="{FF2B5EF4-FFF2-40B4-BE49-F238E27FC236}">
                <a16:creationId xmlns:a16="http://schemas.microsoft.com/office/drawing/2014/main" id="{5627314F-04DF-46F9-9307-5B34FB982E87}"/>
              </a:ext>
            </a:extLst>
          </p:cNvPr>
          <p:cNvSpPr>
            <a:spLocks xmlns:a="http://schemas.openxmlformats.org/drawingml/2006/main" noGrp="1"/>
          </p:cNvSpPr>
          <p:nvPr/>
        </p:nvSpPr>
        <p:spPr>
          <a:xfrm xmlns:a="http://schemas.openxmlformats.org/drawingml/2006/main">
            <a:off x="904875" y="41910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Locate the manufacturer sheet and current model-specific IFU. Resolve conflicting guidance.</a:t>
            </a:r>
          </a:p>
        </p:txBody>
      </p:sp>
      <p:sp>
        <p:nvSpPr>
          <p:cNvPr id="10" name="Account plan">
            <a:extLst xmlns:a="http://schemas.openxmlformats.org/drawingml/2006/main">
              <a:ext uri="{FF2B5EF4-FFF2-40B4-BE49-F238E27FC236}">
                <a16:creationId xmlns:a16="http://schemas.microsoft.com/office/drawing/2014/main" id="{E36D6480-AEF1-4BA1-8197-078B2C9F35FC}"/>
              </a:ext>
            </a:extLst>
          </p:cNvPr>
          <p:cNvSpPr>
            <a:spLocks xmlns:a="http://schemas.openxmlformats.org/drawingml/2006/main" noGrp="1"/>
          </p:cNvSpPr>
          <p:nvPr/>
        </p:nvSpPr>
        <p:spPr>
          <a:xfrm xmlns:a="http://schemas.openxmlformats.org/drawingml/2006/main">
            <a:off x="904875" y="50292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Account plan</a:t>
            </a:r>
          </a:p>
        </p:txBody>
      </p:sp>
      <p:sp>
        <p:nvSpPr>
          <p:cNvPr id="11" name="Name the clinical audience, purchasing contact, and next action f">
            <a:extLst xmlns:a="http://schemas.openxmlformats.org/drawingml/2006/main">
              <a:ext uri="{FF2B5EF4-FFF2-40B4-BE49-F238E27FC236}">
                <a16:creationId xmlns:a16="http://schemas.microsoft.com/office/drawing/2014/main" id="{64443DF2-5206-4647-9DAE-4DBC5B179079}"/>
              </a:ext>
            </a:extLst>
          </p:cNvPr>
          <p:cNvSpPr>
            <a:spLocks xmlns:a="http://schemas.openxmlformats.org/drawingml/2006/main" noGrp="1"/>
          </p:cNvSpPr>
          <p:nvPr/>
        </p:nvSpPr>
        <p:spPr>
          <a:xfrm xmlns:a="http://schemas.openxmlformats.org/drawingml/2006/main">
            <a:off x="904875" y="55245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Name the clinical audience, purchasing contact, and next action for one facility.</a:t>
            </a:r>
          </a:p>
        </p:txBody>
      </p:sp>
      <p:sp>
        <p:nvSpPr>
          <p:cNvPr id="12" name="Practice and assessment">
            <a:extLst xmlns:a="http://schemas.openxmlformats.org/drawingml/2006/main">
              <a:ext uri="{FF2B5EF4-FFF2-40B4-BE49-F238E27FC236}">
                <a16:creationId xmlns:a16="http://schemas.microsoft.com/office/drawing/2014/main" id="{F0E80C5F-32F6-4A0E-BAA1-D109BE5A4BA8}"/>
              </a:ext>
            </a:extLst>
          </p:cNvPr>
          <p:cNvSpPr>
            <a:spLocks xmlns:a="http://schemas.openxmlformats.org/drawingml/2006/main" noGrp="1"/>
          </p:cNvSpPr>
          <p:nvPr/>
        </p:nvSpPr>
        <p:spPr>
          <a:xfrm xmlns:a="http://schemas.openxmlformats.org/drawingml/2006/main">
            <a:off x="904875" y="63627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Practice and assessment</a:t>
            </a:r>
          </a:p>
        </p:txBody>
      </p:sp>
      <p:sp>
        <p:nvSpPr>
          <p:cNvPr id="13" name="Complete the ULTRABEAM assessment and the DMG sample-order exerci">
            <a:extLst xmlns:a="http://schemas.openxmlformats.org/drawingml/2006/main">
              <a:ext uri="{FF2B5EF4-FFF2-40B4-BE49-F238E27FC236}">
                <a16:creationId xmlns:a16="http://schemas.microsoft.com/office/drawing/2014/main" id="{91E222E1-2CE1-4B77-8D2D-66F81736347E}"/>
              </a:ext>
            </a:extLst>
          </p:cNvPr>
          <p:cNvSpPr>
            <a:spLocks xmlns:a="http://schemas.openxmlformats.org/drawingml/2006/main" noGrp="1"/>
          </p:cNvSpPr>
          <p:nvPr/>
        </p:nvSpPr>
        <p:spPr>
          <a:xfrm xmlns:a="http://schemas.openxmlformats.org/drawingml/2006/main">
            <a:off x="904875" y="68580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Complete the ULTRABEAM assessment and the DMG sample-order exercise.</a:t>
            </a:r>
          </a:p>
        </p:txBody>
      </p:sp>
      <p:sp>
        <p:nvSpPr>
          <p:cNvPr id="14" name="Completion summary">
            <a:extLst xmlns:a="http://schemas.openxmlformats.org/drawingml/2006/main">
              <a:ext uri="{FF2B5EF4-FFF2-40B4-BE49-F238E27FC236}">
                <a16:creationId xmlns:a16="http://schemas.microsoft.com/office/drawing/2014/main" id="{C730802F-42BF-43CD-A2A4-0797E7C2A347}"/>
              </a:ext>
            </a:extLst>
          </p:cNvPr>
          <p:cNvSpPr>
            <a:spLocks xmlns:a="http://schemas.openxmlformats.org/drawingml/2006/main" noGrp="1"/>
          </p:cNvSpPr>
          <p:nvPr/>
        </p:nvSpPr>
        <p:spPr>
          <a:xfrm xmlns:a="http://schemas.openxmlformats.org/drawingml/2006/main">
            <a:off x="904875" y="7696200"/>
            <a:ext cx="1619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1">
                <a:solidFill>
                  <a:srgbClr val="084F7C"/>
                </a:solidFill>
                <a:latin typeface="Public Sans"/>
                <a:ea typeface="Public Sans"/>
                <a:cs typeface="Public Sans"/>
              </a:defRPr>
            </a:defPPr>
          </a:lstStyle>
          <a:p xmlns:a="http://schemas.openxmlformats.org/drawingml/2006/main">
            <a:pPr>
              <a:buNone/>
              <a:defRPr sz="2400" b="1">
                <a:solidFill>
                  <a:srgbClr val="084F7C"/>
                </a:solidFill>
                <a:latin typeface="Public Sans"/>
                <a:ea typeface="Public Sans"/>
                <a:cs typeface="Public Sans"/>
              </a:defRPr>
            </a:pPr>
            <a:r>
              <a:rPr sz="2400" b="1">
                <a:solidFill>
                  <a:srgbClr val="084F7C"/>
                </a:solidFill>
                <a:latin typeface="Public Sans"/>
                <a:ea typeface="Public Sans"/>
                <a:cs typeface="Public Sans"/>
              </a:rPr>
              <a:t>Completion summary</a:t>
            </a:r>
          </a:p>
        </p:txBody>
      </p:sp>
      <p:sp>
        <p:nvSpPr>
          <p:cNvPr id="15" name="Send the requested completion items and open questions to your DM">
            <a:extLst xmlns:a="http://schemas.openxmlformats.org/drawingml/2006/main">
              <a:ext uri="{FF2B5EF4-FFF2-40B4-BE49-F238E27FC236}">
                <a16:creationId xmlns:a16="http://schemas.microsoft.com/office/drawing/2014/main" id="{F442FD9F-818F-42EF-8EBF-2F2C58C91977}"/>
              </a:ext>
            </a:extLst>
          </p:cNvPr>
          <p:cNvSpPr>
            <a:spLocks xmlns:a="http://schemas.openxmlformats.org/drawingml/2006/main" noGrp="1"/>
          </p:cNvSpPr>
          <p:nvPr/>
        </p:nvSpPr>
        <p:spPr>
          <a:xfrm xmlns:a="http://schemas.openxmlformats.org/drawingml/2006/main">
            <a:off x="904875" y="8191500"/>
            <a:ext cx="1619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3D3D3D"/>
                </a:solidFill>
                <a:latin typeface="Public Sans"/>
                <a:ea typeface="Public Sans"/>
                <a:cs typeface="Public Sans"/>
              </a:defRPr>
            </a:defPPr>
          </a:lstStyle>
          <a:p xmlns:a="http://schemas.openxmlformats.org/drawingml/2006/main">
            <a:pPr>
              <a:buNone/>
              <a:defRPr sz="2400" b="0">
                <a:solidFill>
                  <a:srgbClr val="3D3D3D"/>
                </a:solidFill>
                <a:latin typeface="Public Sans"/>
                <a:ea typeface="Public Sans"/>
                <a:cs typeface="Public Sans"/>
              </a:defRPr>
            </a:pPr>
            <a:r>
              <a:rPr sz="2400" b="0">
                <a:solidFill>
                  <a:srgbClr val="3D3D3D"/>
                </a:solidFill>
                <a:latin typeface="Public Sans"/>
                <a:ea typeface="Public Sans"/>
                <a:cs typeface="Public Sans"/>
              </a:rPr>
              <a:t>Send the requested completion items and open questions to your DMG onboarding owner.</a:t>
            </a:r>
          </a:p>
        </p:txBody>
      </p:sp>
    </p:spTree>
    <p:extLst>
      <p:ext uri="{BB962C8B-B14F-4D97-AF65-F5344CB8AC3E}">
        <p14:creationId xmlns:p14="http://schemas.microsoft.com/office/powerpoint/2010/main" val="2032720198"/>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D98C0BE-4EB4-41CC-BD60-F223172F5DDF}"/>
              </a:ext>
            </a:extLst>
          </p:cNvPr>
          <p:cNvSpPr>
            <a:spLocks xmlns:a="http://schemas.openxmlformats.org/drawingml/2006/main" noGrp="1"/>
          </p:cNvSpPr>
          <p:nvPr/>
        </p:nvSpPr>
        <p:spPr>
          <a:xfrm xmlns:a="http://schemas.openxmlformats.org/drawingml/2006/main">
            <a:off x="0" y="0"/>
            <a:ext cx="18288000" cy="142875"/>
          </a:xfrm>
          <a:prstGeom xmlns:a="http://schemas.openxmlformats.org/drawingml/2006/main" prst="rect">
            <a:avLst/>
          </a:prstGeom>
          <a:solidFill xmlns:a="http://schemas.openxmlformats.org/drawingml/2006/main">
            <a:srgbClr val="3198D0"/>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BFDFFA09-2FD1-4E50-9AE4-EB65E8437B9C}"/>
              </a:ext>
            </a:extLst>
          </p:cNvPr>
          <p:cNvPicPr>
            <a:picLocks xmlns:a="http://schemas.openxmlformats.org/drawingml/2006/main" noChangeAspect="1"/>
          </p:cNvPicPr>
          <p:nvPr/>
        </p:nvPicPr>
        <p:blipFill>
          <a:blip xmlns:r="http://schemas.openxmlformats.org/officeDocument/2006/relationships" xmlns:a="http://schemas.openxmlformats.org/drawingml/2006/main" r:embed="R61d6896f1cb54095"/>
          <a:stretch xmlns:a="http://schemas.openxmlformats.org/drawingml/2006/main"/>
        </p:blipFill>
        <p:spPr>
          <a:xfrm xmlns:a="http://schemas.openxmlformats.org/drawingml/2006/main">
            <a:off x="857250" y="428625"/>
            <a:ext cx="3600450" cy="77152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1B75B780-9184-4ED5-9749-99F78BF80076}"/>
              </a:ext>
            </a:extLst>
          </p:cNvPr>
          <p:cNvPicPr>
            <a:picLocks xmlns:a="http://schemas.openxmlformats.org/drawingml/2006/main" noChangeAspect="1"/>
          </p:cNvPicPr>
          <p:nvPr/>
        </p:nvPicPr>
        <p:blipFill>
          <a:blip xmlns:r="http://schemas.openxmlformats.org/officeDocument/2006/relationships" xmlns:a="http://schemas.openxmlformats.org/drawingml/2006/main" r:embed="R96e9fe5b9d70426a"/>
          <a:stretch xmlns:a="http://schemas.openxmlformats.org/drawingml/2006/main"/>
        </p:blipFill>
        <p:spPr>
          <a:xfrm xmlns:a="http://schemas.openxmlformats.org/drawingml/2006/main">
            <a:off x="15906750" y="285928"/>
            <a:ext cx="1190625" cy="1056918"/>
          </a:xfrm>
          <a:prstGeom xmlns:a="http://schemas.openxmlformats.org/drawingml/2006/main" prst="rect">
            <a:avLst/>
          </a:prstGeom>
        </p:spPr>
      </p:pic>
      <p:sp>
        <p:nvSpPr>
          <p:cNvPr id="4" name="Product references">
            <a:extLst xmlns:a="http://schemas.openxmlformats.org/drawingml/2006/main">
              <a:ext uri="{FF2B5EF4-FFF2-40B4-BE49-F238E27FC236}">
                <a16:creationId xmlns:a16="http://schemas.microsoft.com/office/drawing/2014/main" id="{BBF2ACA3-51CB-4E7A-8314-4B0FF0EDC861}"/>
              </a:ext>
            </a:extLst>
          </p:cNvPr>
          <p:cNvSpPr>
            <a:spLocks xmlns:a="http://schemas.openxmlformats.org/drawingml/2006/main" noGrp="1"/>
          </p:cNvSpPr>
          <p:nvPr/>
        </p:nvSpPr>
        <p:spPr>
          <a:xfrm xmlns:a="http://schemas.openxmlformats.org/drawingml/2006/main">
            <a:off x="857250" y="1581150"/>
            <a:ext cx="1657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4200" b="1">
                <a:solidFill>
                  <a:srgbClr val="3D3D3D"/>
                </a:solidFill>
                <a:latin typeface="Sora"/>
                <a:ea typeface="Sora"/>
                <a:cs typeface="Sora"/>
              </a:defRPr>
            </a:defPPr>
          </a:lstStyle>
          <a:p xmlns:a="http://schemas.openxmlformats.org/drawingml/2006/main">
            <a:pPr>
              <a:buNone/>
              <a:defRPr sz="4200" b="1">
                <a:solidFill>
                  <a:srgbClr val="3D3D3D"/>
                </a:solidFill>
                <a:latin typeface="Sora"/>
                <a:ea typeface="Sora"/>
                <a:cs typeface="Sora"/>
              </a:defRPr>
            </a:pPr>
            <a:r>
              <a:rPr sz="4200" b="1">
                <a:solidFill>
                  <a:srgbClr val="3D3D3D"/>
                </a:solidFill>
                <a:latin typeface="Sora"/>
                <a:ea typeface="Sora"/>
                <a:cs typeface="Sora"/>
              </a:rPr>
              <a:t>Product references</a:t>
            </a:r>
          </a:p>
        </p:txBody>
      </p:sp>
      <p:sp>
        <p:nvSpPr>
          <p:cNvPr id="5" name="Current sources for product questions and distributor onboarding">
            <a:extLst xmlns:a="http://schemas.openxmlformats.org/drawingml/2006/main">
              <a:ext uri="{FF2B5EF4-FFF2-40B4-BE49-F238E27FC236}">
                <a16:creationId xmlns:a16="http://schemas.microsoft.com/office/drawing/2014/main" id="{069A2F3D-00C1-44B6-9432-D59F9B0E809B}"/>
              </a:ext>
            </a:extLst>
          </p:cNvPr>
          <p:cNvSpPr>
            <a:spLocks xmlns:a="http://schemas.openxmlformats.org/drawingml/2006/main" noGrp="1"/>
          </p:cNvSpPr>
          <p:nvPr/>
        </p:nvSpPr>
        <p:spPr>
          <a:xfrm xmlns:a="http://schemas.openxmlformats.org/drawingml/2006/main">
            <a:off x="857250" y="2619375"/>
            <a:ext cx="164782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666666"/>
                </a:solidFill>
                <a:latin typeface="Public Sans"/>
                <a:ea typeface="Public Sans"/>
                <a:cs typeface="Public Sans"/>
              </a:defRPr>
            </a:defPPr>
          </a:lstStyle>
          <a:p xmlns:a="http://schemas.openxmlformats.org/drawingml/2006/main">
            <a:pPr>
              <a:buNone/>
              <a:defRPr sz="2325" b="0">
                <a:solidFill>
                  <a:srgbClr val="666666"/>
                </a:solidFill>
                <a:latin typeface="Public Sans"/>
                <a:ea typeface="Public Sans"/>
                <a:cs typeface="Public Sans"/>
              </a:defRPr>
            </a:pPr>
            <a:r>
              <a:rPr sz="2325" b="0">
                <a:solidFill>
                  <a:srgbClr val="666666"/>
                </a:solidFill>
                <a:latin typeface="Public Sans"/>
                <a:ea typeface="Public Sans"/>
                <a:cs typeface="Public Sans"/>
              </a:rPr>
              <a:t>Current sources for product questions and distributor onboarding</a:t>
            </a:r>
          </a:p>
        </p:txBody>
      </p:sp>
      <p:sp>
        <p:nvSpPr>
          <p:cNvPr id="6" name="DMG  /  ULTRABEAM distributor training">
            <a:extLst xmlns:a="http://schemas.openxmlformats.org/drawingml/2006/main">
              <a:ext uri="{FF2B5EF4-FFF2-40B4-BE49-F238E27FC236}">
                <a16:creationId xmlns:a16="http://schemas.microsoft.com/office/drawing/2014/main" id="{9BB7A5EF-7B65-4E7D-8709-4EF8A2D84727}"/>
              </a:ext>
            </a:extLst>
          </p:cNvPr>
          <p:cNvSpPr>
            <a:spLocks xmlns:a="http://schemas.openxmlformats.org/drawingml/2006/main" noGrp="1"/>
          </p:cNvSpPr>
          <p:nvPr/>
        </p:nvSpPr>
        <p:spPr>
          <a:xfrm xmlns:a="http://schemas.openxmlformats.org/drawingml/2006/main">
            <a:off x="857250" y="9782175"/>
            <a:ext cx="1428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757575"/>
                </a:solidFill>
                <a:latin typeface="Public Sans"/>
                <a:ea typeface="Public Sans"/>
                <a:cs typeface="Public Sans"/>
              </a:defRPr>
            </a:defPPr>
          </a:lstStyle>
          <a:p xmlns:a="http://schemas.openxmlformats.org/drawingml/2006/main">
            <a:pPr>
              <a:buNone/>
              <a:defRPr sz="1500" b="0">
                <a:solidFill>
                  <a:srgbClr val="757575"/>
                </a:solidFill>
                <a:latin typeface="Public Sans"/>
                <a:ea typeface="Public Sans"/>
                <a:cs typeface="Public Sans"/>
              </a:defRPr>
            </a:pPr>
            <a:r>
              <a:rPr sz="1500" b="0">
                <a:solidFill>
                  <a:srgbClr val="757575"/>
                </a:solidFill>
                <a:latin typeface="Public Sans"/>
                <a:ea typeface="Public Sans"/>
                <a:cs typeface="Public Sans"/>
              </a:rPr>
              <a:t>DMG  /  ULTRABEAM distributor training</a:t>
            </a:r>
          </a:p>
        </p:txBody>
      </p:sp>
      <p:sp>
        <p:nvSpPr>
          <p:cNvPr id="7" name="17">
            <a:extLst xmlns:a="http://schemas.openxmlformats.org/drawingml/2006/main">
              <a:ext uri="{FF2B5EF4-FFF2-40B4-BE49-F238E27FC236}">
                <a16:creationId xmlns:a16="http://schemas.microsoft.com/office/drawing/2014/main" id="{A01A90EC-FC73-4BCC-B770-4FB016199A67}"/>
              </a:ext>
            </a:extLst>
          </p:cNvPr>
          <p:cNvSpPr>
            <a:spLocks xmlns:a="http://schemas.openxmlformats.org/drawingml/2006/main" noGrp="1"/>
          </p:cNvSpPr>
          <p:nvPr/>
        </p:nvSpPr>
        <p:spPr>
          <a:xfrm xmlns:a="http://schemas.openxmlformats.org/drawingml/2006/main">
            <a:off x="16840200" y="9782175"/>
            <a:ext cx="609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650" b="1">
                <a:solidFill>
                  <a:srgbClr val="3198D0"/>
                </a:solidFill>
                <a:latin typeface="Public Sans"/>
                <a:ea typeface="Public Sans"/>
                <a:cs typeface="Public Sans"/>
              </a:defRPr>
            </a:defPPr>
          </a:lstStyle>
          <a:p xmlns:a="http://schemas.openxmlformats.org/drawingml/2006/main">
            <a:pPr>
              <a:buNone/>
              <a:defRPr sz="1650" b="1">
                <a:solidFill>
                  <a:srgbClr val="3198D0"/>
                </a:solidFill>
                <a:latin typeface="Public Sans"/>
                <a:ea typeface="Public Sans"/>
                <a:cs typeface="Public Sans"/>
              </a:defRPr>
            </a:pPr>
            <a:r>
              <a:rPr sz="1650" b="1">
                <a:solidFill>
                  <a:srgbClr val="3198D0"/>
                </a:solidFill>
                <a:latin typeface="Public Sans"/>
                <a:ea typeface="Public Sans"/>
                <a:cs typeface="Public Sans"/>
              </a:rPr>
              <a:t>17</a:t>
            </a:r>
          </a:p>
        </p:txBody>
      </p:sp>
      <p:sp>
        <p:nvSpPr>
          <p:cNvPr id="8" name="Manufacturer clinical and specification sheet">
            <a:extLst xmlns:a="http://schemas.openxmlformats.org/drawingml/2006/main">
              <a:ext uri="{FF2B5EF4-FFF2-40B4-BE49-F238E27FC236}">
                <a16:creationId xmlns:a16="http://schemas.microsoft.com/office/drawing/2014/main" id="{6767E5DB-C04E-45A4-9120-70621A0E33B5}"/>
              </a:ext>
            </a:extLst>
          </p:cNvPr>
          <p:cNvSpPr>
            <a:spLocks xmlns:a="http://schemas.openxmlformats.org/drawingml/2006/main" noGrp="1"/>
          </p:cNvSpPr>
          <p:nvPr/>
        </p:nvSpPr>
        <p:spPr>
          <a:xfrm xmlns:a="http://schemas.openxmlformats.org/drawingml/2006/main">
            <a:off x="904875" y="3571875"/>
            <a:ext cx="16383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084F7C"/>
                </a:solidFill>
                <a:latin typeface="Public Sans"/>
                <a:ea typeface="Public Sans"/>
                <a:cs typeface="Public Sans"/>
              </a:defRPr>
            </a:defPPr>
          </a:lstStyle>
          <a:p xmlns:a="http://schemas.openxmlformats.org/drawingml/2006/main">
            <a:pPr>
              <a:buNone/>
              <a:defRPr sz="2325" b="0">
                <a:solidFill>
                  <a:srgbClr val="084F7C"/>
                </a:solidFill>
                <a:latin typeface="Public Sans"/>
                <a:ea typeface="Public Sans"/>
                <a:cs typeface="Public Sans"/>
              </a:defRPr>
            </a:pPr>
            <a:r>
              <a:rPr sz="2325" b="0">
                <a:solidFill>
                  <a:srgbClr val="084F7C"/>
                </a:solidFill>
                <a:latin typeface="Public Sans"/>
                <a:ea typeface="Public Sans"/>
                <a:cs typeface="Public Sans"/>
                <a:hlinkClick xmlns:r="http://schemas.openxmlformats.org/officeDocument/2006/relationships" r:id="R203925a474494704"/>
              </a:rPr>
              <a:t>Manufacturer clinical and specification sheet</a:t>
            </a:r>
          </a:p>
        </p:txBody>
      </p:sp>
      <p:sp>
        <p:nvSpPr>
          <p:cNvPr id="9" name="2026, two pages. Indications, schedule, contraindications, wrap s">
            <a:extLst xmlns:a="http://schemas.openxmlformats.org/drawingml/2006/main">
              <a:ext uri="{FF2B5EF4-FFF2-40B4-BE49-F238E27FC236}">
                <a16:creationId xmlns:a16="http://schemas.microsoft.com/office/drawing/2014/main" id="{47B8EB1A-3D43-4831-AB04-7F03605AB204}"/>
              </a:ext>
            </a:extLst>
          </p:cNvPr>
          <p:cNvSpPr>
            <a:spLocks xmlns:a="http://schemas.openxmlformats.org/drawingml/2006/main" noGrp="1"/>
          </p:cNvSpPr>
          <p:nvPr/>
        </p:nvSpPr>
        <p:spPr>
          <a:xfrm xmlns:a="http://schemas.openxmlformats.org/drawingml/2006/main">
            <a:off x="904875" y="4038600"/>
            <a:ext cx="16383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2026, two pages. Indications, schedule, contraindications, wrap specifications.</a:t>
            </a:r>
          </a:p>
        </p:txBody>
      </p:sp>
      <p:sp>
        <p:nvSpPr>
          <p:cNvPr id="10" name="Manufacturer ULTRABEAM product page">
            <a:extLst xmlns:a="http://schemas.openxmlformats.org/drawingml/2006/main">
              <a:ext uri="{FF2B5EF4-FFF2-40B4-BE49-F238E27FC236}">
                <a16:creationId xmlns:a16="http://schemas.microsoft.com/office/drawing/2014/main" id="{1D74FFFB-511D-48C0-8BCA-B4F58D3D794F}"/>
              </a:ext>
            </a:extLst>
          </p:cNvPr>
          <p:cNvSpPr>
            <a:spLocks xmlns:a="http://schemas.openxmlformats.org/drawingml/2006/main" noGrp="1"/>
          </p:cNvSpPr>
          <p:nvPr/>
        </p:nvSpPr>
        <p:spPr>
          <a:xfrm xmlns:a="http://schemas.openxmlformats.org/drawingml/2006/main">
            <a:off x="904875" y="4695825"/>
            <a:ext cx="16383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084F7C"/>
                </a:solidFill>
                <a:latin typeface="Public Sans"/>
                <a:ea typeface="Public Sans"/>
                <a:cs typeface="Public Sans"/>
              </a:defRPr>
            </a:defPPr>
          </a:lstStyle>
          <a:p xmlns:a="http://schemas.openxmlformats.org/drawingml/2006/main">
            <a:pPr>
              <a:buNone/>
              <a:defRPr sz="2325" b="0">
                <a:solidFill>
                  <a:srgbClr val="084F7C"/>
                </a:solidFill>
                <a:latin typeface="Public Sans"/>
                <a:ea typeface="Public Sans"/>
                <a:cs typeface="Public Sans"/>
              </a:defRPr>
            </a:pPr>
            <a:r>
              <a:rPr sz="2325" b="0">
                <a:solidFill>
                  <a:srgbClr val="084F7C"/>
                </a:solidFill>
                <a:latin typeface="Public Sans"/>
                <a:ea typeface="Public Sans"/>
                <a:cs typeface="Public Sans"/>
                <a:hlinkClick xmlns:r="http://schemas.openxmlformats.org/officeDocument/2006/relationships" r:id="R480f92b1032a466d"/>
              </a:rPr>
              <a:t>Manufacturer ULTRABEAM product page</a:t>
            </a:r>
          </a:p>
        </p:txBody>
      </p:sp>
      <p:sp>
        <p:nvSpPr>
          <p:cNvPr id="11" name="Product description and explicit limits of device-specific clinic">
            <a:extLst xmlns:a="http://schemas.openxmlformats.org/drawingml/2006/main">
              <a:ext uri="{FF2B5EF4-FFF2-40B4-BE49-F238E27FC236}">
                <a16:creationId xmlns:a16="http://schemas.microsoft.com/office/drawing/2014/main" id="{26181A91-7842-49C2-9622-2418645E1199}"/>
              </a:ext>
            </a:extLst>
          </p:cNvPr>
          <p:cNvSpPr>
            <a:spLocks xmlns:a="http://schemas.openxmlformats.org/drawingml/2006/main" noGrp="1"/>
          </p:cNvSpPr>
          <p:nvPr/>
        </p:nvSpPr>
        <p:spPr>
          <a:xfrm xmlns:a="http://schemas.openxmlformats.org/drawingml/2006/main">
            <a:off x="904875" y="5162550"/>
            <a:ext cx="16383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Product description and explicit limits of device-specific clinical evidence.</a:t>
            </a:r>
          </a:p>
        </p:txBody>
      </p:sp>
      <p:sp>
        <p:nvSpPr>
          <p:cNvPr id="12" name="DMG product list">
            <a:extLst xmlns:a="http://schemas.openxmlformats.org/drawingml/2006/main">
              <a:ext uri="{FF2B5EF4-FFF2-40B4-BE49-F238E27FC236}">
                <a16:creationId xmlns:a16="http://schemas.microsoft.com/office/drawing/2014/main" id="{A1709AEB-FEA9-4A22-A6B8-E6EAE7E0B4F0}"/>
              </a:ext>
            </a:extLst>
          </p:cNvPr>
          <p:cNvSpPr>
            <a:spLocks xmlns:a="http://schemas.openxmlformats.org/drawingml/2006/main" noGrp="1"/>
          </p:cNvSpPr>
          <p:nvPr/>
        </p:nvSpPr>
        <p:spPr>
          <a:xfrm xmlns:a="http://schemas.openxmlformats.org/drawingml/2006/main">
            <a:off x="904875" y="5819775"/>
            <a:ext cx="16383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084F7C"/>
                </a:solidFill>
                <a:latin typeface="Public Sans"/>
                <a:ea typeface="Public Sans"/>
                <a:cs typeface="Public Sans"/>
              </a:defRPr>
            </a:defPPr>
          </a:lstStyle>
          <a:p xmlns:a="http://schemas.openxmlformats.org/drawingml/2006/main">
            <a:pPr>
              <a:buNone/>
              <a:defRPr sz="2325" b="0">
                <a:solidFill>
                  <a:srgbClr val="084F7C"/>
                </a:solidFill>
                <a:latin typeface="Public Sans"/>
                <a:ea typeface="Public Sans"/>
                <a:cs typeface="Public Sans"/>
              </a:defRPr>
            </a:pPr>
            <a:r>
              <a:rPr sz="2325" b="0">
                <a:solidFill>
                  <a:srgbClr val="084F7C"/>
                </a:solidFill>
                <a:latin typeface="Public Sans"/>
                <a:ea typeface="Public Sans"/>
                <a:cs typeface="Public Sans"/>
                <a:hlinkClick xmlns:r="http://schemas.openxmlformats.org/officeDocument/2006/relationships" r:id="R7530f176df4c45db"/>
              </a:rPr>
              <a:t>DMG product list</a:t>
            </a:r>
          </a:p>
        </p:txBody>
      </p:sp>
      <p:sp>
        <p:nvSpPr>
          <p:cNvPr id="13" name="DMG wrap SKUs and ordering identifiers.">
            <a:extLst xmlns:a="http://schemas.openxmlformats.org/drawingml/2006/main">
              <a:ext uri="{FF2B5EF4-FFF2-40B4-BE49-F238E27FC236}">
                <a16:creationId xmlns:a16="http://schemas.microsoft.com/office/drawing/2014/main" id="{EE80751B-8BAD-46C2-BA08-26D9C6E242A4}"/>
              </a:ext>
            </a:extLst>
          </p:cNvPr>
          <p:cNvSpPr>
            <a:spLocks xmlns:a="http://schemas.openxmlformats.org/drawingml/2006/main" noGrp="1"/>
          </p:cNvSpPr>
          <p:nvPr/>
        </p:nvSpPr>
        <p:spPr>
          <a:xfrm xmlns:a="http://schemas.openxmlformats.org/drawingml/2006/main">
            <a:off x="904875" y="6286500"/>
            <a:ext cx="16383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DMG wrap SKUs and ordering identifiers.</a:t>
            </a:r>
          </a:p>
        </p:txBody>
      </p:sp>
      <p:sp>
        <p:nvSpPr>
          <p:cNvPr id="14" name="ULTRABEAM distributor assessment">
            <a:extLst xmlns:a="http://schemas.openxmlformats.org/drawingml/2006/main">
              <a:ext uri="{FF2B5EF4-FFF2-40B4-BE49-F238E27FC236}">
                <a16:creationId xmlns:a16="http://schemas.microsoft.com/office/drawing/2014/main" id="{6B0BD741-C74A-4010-8A75-150CDEC7EA4F}"/>
              </a:ext>
            </a:extLst>
          </p:cNvPr>
          <p:cNvSpPr>
            <a:spLocks xmlns:a="http://schemas.openxmlformats.org/drawingml/2006/main" noGrp="1"/>
          </p:cNvSpPr>
          <p:nvPr/>
        </p:nvSpPr>
        <p:spPr>
          <a:xfrm xmlns:a="http://schemas.openxmlformats.org/drawingml/2006/main">
            <a:off x="904875" y="6943725"/>
            <a:ext cx="16383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084F7C"/>
                </a:solidFill>
                <a:latin typeface="Public Sans"/>
                <a:ea typeface="Public Sans"/>
                <a:cs typeface="Public Sans"/>
              </a:defRPr>
            </a:defPPr>
          </a:lstStyle>
          <a:p xmlns:a="http://schemas.openxmlformats.org/drawingml/2006/main">
            <a:pPr>
              <a:buNone/>
              <a:defRPr sz="2325" b="0">
                <a:solidFill>
                  <a:srgbClr val="084F7C"/>
                </a:solidFill>
                <a:latin typeface="Public Sans"/>
                <a:ea typeface="Public Sans"/>
                <a:cs typeface="Public Sans"/>
              </a:defRPr>
            </a:pPr>
            <a:r>
              <a:rPr sz="2325" b="0">
                <a:solidFill>
                  <a:srgbClr val="084F7C"/>
                </a:solidFill>
                <a:latin typeface="Public Sans"/>
                <a:ea typeface="Public Sans"/>
                <a:cs typeface="Public Sans"/>
                <a:hlinkClick xmlns:r="http://schemas.openxmlformats.org/officeDocument/2006/relationships" r:id="Re2327ffa49624fb9"/>
              </a:rPr>
              <a:t>ULTRABEAM distributor assessment</a:t>
            </a:r>
          </a:p>
        </p:txBody>
      </p:sp>
      <p:sp>
        <p:nvSpPr>
          <p:cNvPr id="15" name="Knowledge questions, account scenarios, and practical onboarding ">
            <a:extLst xmlns:a="http://schemas.openxmlformats.org/drawingml/2006/main">
              <a:ext uri="{FF2B5EF4-FFF2-40B4-BE49-F238E27FC236}">
                <a16:creationId xmlns:a16="http://schemas.microsoft.com/office/drawing/2014/main" id="{EF175F18-ACA7-4F68-AAFA-E108706F5BCB}"/>
              </a:ext>
            </a:extLst>
          </p:cNvPr>
          <p:cNvSpPr>
            <a:spLocks xmlns:a="http://schemas.openxmlformats.org/drawingml/2006/main" noGrp="1"/>
          </p:cNvSpPr>
          <p:nvPr/>
        </p:nvSpPr>
        <p:spPr>
          <a:xfrm xmlns:a="http://schemas.openxmlformats.org/drawingml/2006/main">
            <a:off x="904875" y="7410450"/>
            <a:ext cx="16383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Knowledge questions, account scenarios, and practical onboarding activities.</a:t>
            </a:r>
          </a:p>
        </p:txBody>
      </p:sp>
      <p:sp>
        <p:nvSpPr>
          <p:cNvPr id="16" name="FDA registration and listing reminder">
            <a:extLst xmlns:a="http://schemas.openxmlformats.org/drawingml/2006/main">
              <a:ext uri="{FF2B5EF4-FFF2-40B4-BE49-F238E27FC236}">
                <a16:creationId xmlns:a16="http://schemas.microsoft.com/office/drawing/2014/main" id="{54C11888-8A6D-49F3-A04F-980D5E1A24CE}"/>
              </a:ext>
            </a:extLst>
          </p:cNvPr>
          <p:cNvSpPr>
            <a:spLocks xmlns:a="http://schemas.openxmlformats.org/drawingml/2006/main" noGrp="1"/>
          </p:cNvSpPr>
          <p:nvPr/>
        </p:nvSpPr>
        <p:spPr>
          <a:xfrm xmlns:a="http://schemas.openxmlformats.org/drawingml/2006/main">
            <a:off x="904875" y="8067675"/>
            <a:ext cx="16383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084F7C"/>
                </a:solidFill>
                <a:latin typeface="Public Sans"/>
                <a:ea typeface="Public Sans"/>
                <a:cs typeface="Public Sans"/>
              </a:defRPr>
            </a:defPPr>
          </a:lstStyle>
          <a:p xmlns:a="http://schemas.openxmlformats.org/drawingml/2006/main">
            <a:pPr>
              <a:buNone/>
              <a:defRPr sz="2325" b="0">
                <a:solidFill>
                  <a:srgbClr val="084F7C"/>
                </a:solidFill>
                <a:latin typeface="Public Sans"/>
                <a:ea typeface="Public Sans"/>
                <a:cs typeface="Public Sans"/>
              </a:defRPr>
            </a:pPr>
            <a:r>
              <a:rPr sz="2325" b="0">
                <a:solidFill>
                  <a:srgbClr val="084F7C"/>
                </a:solidFill>
                <a:latin typeface="Public Sans"/>
                <a:ea typeface="Public Sans"/>
                <a:cs typeface="Public Sans"/>
                <a:hlinkClick xmlns:r="http://schemas.openxmlformats.org/officeDocument/2006/relationships" r:id="R6866c708b12d4dfd"/>
              </a:rPr>
              <a:t>FDA registration and listing reminder</a:t>
            </a:r>
          </a:p>
        </p:txBody>
      </p:sp>
      <p:sp>
        <p:nvSpPr>
          <p:cNvPr id="17" name="Registration and listing do not establish approval, clearance, or">
            <a:extLst xmlns:a="http://schemas.openxmlformats.org/drawingml/2006/main">
              <a:ext uri="{FF2B5EF4-FFF2-40B4-BE49-F238E27FC236}">
                <a16:creationId xmlns:a16="http://schemas.microsoft.com/office/drawing/2014/main" id="{3ED54039-4A94-4C8E-8194-F95350DCB8AE}"/>
              </a:ext>
            </a:extLst>
          </p:cNvPr>
          <p:cNvSpPr>
            <a:spLocks xmlns:a="http://schemas.openxmlformats.org/drawingml/2006/main" noGrp="1"/>
          </p:cNvSpPr>
          <p:nvPr/>
        </p:nvSpPr>
        <p:spPr>
          <a:xfrm xmlns:a="http://schemas.openxmlformats.org/drawingml/2006/main">
            <a:off x="904875" y="8534400"/>
            <a:ext cx="16383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666666"/>
                </a:solidFill>
                <a:latin typeface="Public Sans"/>
                <a:ea typeface="Public Sans"/>
                <a:cs typeface="Public Sans"/>
              </a:defRPr>
            </a:defPPr>
          </a:lstStyle>
          <a:p xmlns:a="http://schemas.openxmlformats.org/drawingml/2006/main">
            <a:pPr>
              <a:buNone/>
              <a:defRPr sz="2100" b="0">
                <a:solidFill>
                  <a:srgbClr val="666666"/>
                </a:solidFill>
                <a:latin typeface="Public Sans"/>
                <a:ea typeface="Public Sans"/>
                <a:cs typeface="Public Sans"/>
              </a:defRPr>
            </a:pPr>
            <a:r>
              <a:rPr sz="2100" b="0">
                <a:solidFill>
                  <a:srgbClr val="666666"/>
                </a:solidFill>
                <a:latin typeface="Public Sans"/>
                <a:ea typeface="Public Sans"/>
                <a:cs typeface="Public Sans"/>
              </a:rPr>
              <a:t>Registration and listing do not establish approval, clearance, or authorization.</a:t>
            </a:r>
          </a:p>
        </p:txBody>
      </p:sp>
    </p:spTree>
    <p:extLst>
      <p:ext uri="{BB962C8B-B14F-4D97-AF65-F5344CB8AC3E}">
        <p14:creationId xmlns:p14="http://schemas.microsoft.com/office/powerpoint/2010/main" val="191032033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Public Sans"/>
        <a:ea typeface=""/>
        <a:cs typeface=""/>
      </a:majorFont>
      <a:minorFont>
        <a:latin typeface="Public San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2026-10-14T18:15:00.2360000Z</dcterms:created>
  <dcterms:modified xsi:type="dcterms:W3CDTF">2026-10-14T18:15:00.2360000Z</dcterms:modified>
</coreProperties>
</file>